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562_258D0E95.xml" ContentType="application/vnd.ms-powerpoint.comments+xml"/>
  <Override PartName="/ppt/notesSlides/notesSlide6.xml" ContentType="application/vnd.openxmlformats-officedocument.presentationml.notesSlide+xml"/>
  <Override PartName="/ppt/comments/modernComment_15D_60AD306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1" r:id="rId4"/>
    <p:sldMasterId id="2147483659" r:id="rId5"/>
    <p:sldMasterId id="2147483665" r:id="rId6"/>
    <p:sldMasterId id="2147483670" r:id="rId7"/>
    <p:sldMasterId id="2147483676" r:id="rId8"/>
    <p:sldMasterId id="2147483684" r:id="rId9"/>
    <p:sldMasterId id="2147483701" r:id="rId10"/>
    <p:sldMasterId id="2147483692" r:id="rId11"/>
    <p:sldMasterId id="2147483756" r:id="rId12"/>
  </p:sldMasterIdLst>
  <p:notesMasterIdLst>
    <p:notesMasterId r:id="rId22"/>
  </p:notesMasterIdLst>
  <p:sldIdLst>
    <p:sldId id="259" r:id="rId13"/>
    <p:sldId id="354" r:id="rId14"/>
    <p:sldId id="1339" r:id="rId15"/>
    <p:sldId id="1391" r:id="rId16"/>
    <p:sldId id="330" r:id="rId17"/>
    <p:sldId id="1344" r:id="rId18"/>
    <p:sldId id="1378" r:id="rId19"/>
    <p:sldId id="349" r:id="rId20"/>
    <p:sldId id="34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71C35-60EE-188F-B6F6-B62B5FEDE201}" name="Rina Griffin" initials="RG" userId="Rina Griffin" providerId="None"/>
  <p188:author id="{7F660B62-CB7C-3020-2FFA-5EF6EDDF09CE}" name="Kayla Norton" initials="KN" userId="S::knorton@guidehouse.com::1e2f4636-dd5f-409c-89cb-9b61fd93c0a2" providerId="AD"/>
  <p188:author id="{E268A5AD-12FA-C8DC-5EE9-76F6FF69345F}" name="Jason Gerling" initials="JG" userId="Jason Gerling" providerId="None"/>
  <p188:author id="{2C5B92D1-E59B-C8D3-B31F-38C9906800EF}" name="Jessica Kemp" initials="JK" userId="S::jkemp@prologuestrategy.com::c41b7c6c-ad7f-4c3a-ae6d-9b8d56195ae4" providerId="AD"/>
  <p188:author id="{00E5FDF3-9540-8ECD-2573-D036C841F7E7}" name="Rina Griffin" initials="RG" userId="S::rgriffin@guidehouse.com::808ed13d-55d1-4179-add6-383ac37ad937" providerId="AD"/>
  <p188:author id="{032207FA-28E6-E1E0-E2A4-36D3A06532E1}" name="Madison Carkhuff" initials="MC" userId="S::mcarkhuff@guidehouse.com::9e0f2d29-ca58-4e61-8bdb-b2a35349d6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8C8E"/>
    <a:srgbClr val="8A171B"/>
    <a:srgbClr val="EAFFCD"/>
    <a:srgbClr val="004847"/>
    <a:srgbClr val="1A5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578" autoAdjust="0"/>
  </p:normalViewPr>
  <p:slideViewPr>
    <p:cSldViewPr snapToGrid="0">
      <p:cViewPr varScale="1">
        <p:scale>
          <a:sx n="116" d="100"/>
          <a:sy n="116"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5D_60AD3064.xml><?xml version="1.0" encoding="utf-8"?>
<p188:cmLst xmlns:a="http://schemas.openxmlformats.org/drawingml/2006/main" xmlns:r="http://schemas.openxmlformats.org/officeDocument/2006/relationships" xmlns:p188="http://schemas.microsoft.com/office/powerpoint/2018/8/main">
  <p188:cm id="{824FC45F-9215-4C57-99FA-7AF44EC082A8}" authorId="{032207FA-28E6-E1E0-E2A4-36D3A06532E1}" created="2024-11-01T20:29:11.274">
    <pc:sldMkLst xmlns:pc="http://schemas.microsoft.com/office/powerpoint/2013/main/command">
      <pc:docMk/>
      <pc:sldMk cId="1621962852" sldId="349"/>
    </pc:sldMkLst>
    <p188:txBody>
      <a:bodyPr/>
      <a:lstStyle/>
      <a:p>
        <a:r>
          <a:rPr lang="en-US"/>
          <a:t>Question: How can we make meetings as convenient as possible for caregivers of individuals with intellectual and developmental disabilities? Do you have a preference for virtual versus in-person events?</a:t>
        </a:r>
      </a:p>
    </p188:txBody>
  </p188:cm>
</p188:cmLst>
</file>

<file path=ppt/comments/modernComment_562_258D0E95.xml><?xml version="1.0" encoding="utf-8"?>
<p188:cmLst xmlns:a="http://schemas.openxmlformats.org/drawingml/2006/main" xmlns:r="http://schemas.openxmlformats.org/officeDocument/2006/relationships" xmlns:p188="http://schemas.microsoft.com/office/powerpoint/2018/8/main">
  <p188:cm id="{1AE8AAE0-3C5F-4697-A71E-B909FFF3539E}" authorId="{032207FA-28E6-E1E0-E2A4-36D3A06532E1}" created="2024-06-17T21:07:58.350">
    <pc:sldMkLst xmlns:pc="http://schemas.microsoft.com/office/powerpoint/2013/main/command">
      <pc:docMk/>
      <pc:sldMk cId="630001301" sldId="1378"/>
    </pc:sldMkLst>
    <p188:txBody>
      <a:bodyPr/>
      <a:lstStyle/>
      <a:p>
        <a:r>
          <a:rPr lang="en-US"/>
          <a:t>Question: Are there policies or programs specific to Delaware that you would like to see discussed or brought forward early in the DCAN process?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FD786-952C-164D-8BBF-4823DC99B75D}" type="datetimeFigureOut">
              <a:rPr lang="en-US" smtClean="0"/>
              <a:t>11/6/2024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BAC3F-9E16-6645-BA9F-9BF110E58ECD}" type="slidenum">
              <a:rPr lang="en-US" smtClean="0"/>
              <a:t>‹#›</a:t>
            </a:fld>
            <a:endParaRPr lang="en-US"/>
          </a:p>
        </p:txBody>
      </p:sp>
    </p:spTree>
    <p:extLst>
      <p:ext uri="{BB962C8B-B14F-4D97-AF65-F5344CB8AC3E}">
        <p14:creationId xmlns:p14="http://schemas.microsoft.com/office/powerpoint/2010/main" val="280018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pportcaregiving.org/state-policy-strateg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BAC3F-9E16-6645-BA9F-9BF110E58ECD}" type="slidenum">
              <a:rPr lang="en-US" smtClean="0"/>
              <a:t>3</a:t>
            </a:fld>
            <a:endParaRPr lang="en-US"/>
          </a:p>
        </p:txBody>
      </p:sp>
    </p:spTree>
    <p:extLst>
      <p:ext uri="{BB962C8B-B14F-4D97-AF65-F5344CB8AC3E}">
        <p14:creationId xmlns:p14="http://schemas.microsoft.com/office/powerpoint/2010/main" val="25128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BAC3F-9E16-6645-BA9F-9BF110E58ECD}" type="slidenum">
              <a:rPr lang="en-US" smtClean="0"/>
              <a:t>4</a:t>
            </a:fld>
            <a:endParaRPr lang="en-US"/>
          </a:p>
        </p:txBody>
      </p:sp>
    </p:spTree>
    <p:extLst>
      <p:ext uri="{BB962C8B-B14F-4D97-AF65-F5344CB8AC3E}">
        <p14:creationId xmlns:p14="http://schemas.microsoft.com/office/powerpoint/2010/main" val="93769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BAC3F-9E16-6645-BA9F-9BF110E58ECD}" type="slidenum">
              <a:rPr lang="en-US" smtClean="0"/>
              <a:t>5</a:t>
            </a:fld>
            <a:endParaRPr lang="en-US"/>
          </a:p>
        </p:txBody>
      </p:sp>
    </p:spTree>
    <p:extLst>
      <p:ext uri="{BB962C8B-B14F-4D97-AF65-F5344CB8AC3E}">
        <p14:creationId xmlns:p14="http://schemas.microsoft.com/office/powerpoint/2010/main" val="1076354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a:solidFill>
                  <a:srgbClr val="000000"/>
                </a:solidFill>
                <a:effectLst/>
                <a:latin typeface="Roboto" panose="02000000000000000000" pitchFamily="2" charset="0"/>
              </a:rPr>
              <a:t>Source: </a:t>
            </a:r>
            <a:r>
              <a:rPr lang="en-US">
                <a:hlinkClick r:id="rId3"/>
              </a:rPr>
              <a:t>State Policy Strategies - Family Caregiving (supportcaregiving.org)</a:t>
            </a:r>
            <a:endParaRPr lang="en-US" b="1" i="0">
              <a:solidFill>
                <a:srgbClr val="000000"/>
              </a:solidFill>
              <a:effectLst/>
              <a:latin typeface="Roboto" panose="02000000000000000000" pitchFamily="2" charset="0"/>
            </a:endParaRPr>
          </a:p>
          <a:p>
            <a:pPr marL="0" indent="0">
              <a:buNone/>
            </a:pPr>
            <a:endParaRPr lang="en-US" b="1" i="0">
              <a:solidFill>
                <a:srgbClr val="000000"/>
              </a:solidFill>
              <a:effectLst/>
              <a:latin typeface="Roboto" panose="02000000000000000000" pitchFamily="2" charset="0"/>
            </a:endParaRPr>
          </a:p>
          <a:p>
            <a:pPr marL="228600" indent="-228600">
              <a:buAutoNum type="arabicPeriod"/>
            </a:pPr>
            <a:r>
              <a:rPr lang="en-US" b="1" i="0">
                <a:solidFill>
                  <a:srgbClr val="000000"/>
                </a:solidFill>
                <a:effectLst/>
                <a:latin typeface="Roboto" panose="02000000000000000000" pitchFamily="2" charset="0"/>
              </a:rPr>
              <a:t>To increase outreach and identification</a:t>
            </a:r>
            <a:r>
              <a:rPr lang="en-US" b="0" i="0">
                <a:solidFill>
                  <a:srgbClr val="000000"/>
                </a:solidFill>
                <a:effectLst/>
                <a:latin typeface="Roboto" panose="02000000000000000000" pitchFamily="2" charset="0"/>
              </a:rPr>
              <a:t> of family caregivers, who often do not self-identify as caregivers or know where to turn for information</a:t>
            </a:r>
          </a:p>
          <a:p>
            <a:pPr marL="228600" indent="-228600">
              <a:buAutoNum type="arabicPeriod"/>
            </a:pPr>
            <a:r>
              <a:rPr lang="en-US" b="1" i="0">
                <a:solidFill>
                  <a:srgbClr val="000000"/>
                </a:solidFill>
                <a:effectLst/>
                <a:latin typeface="Roboto" panose="02000000000000000000" pitchFamily="2" charset="0"/>
              </a:rPr>
              <a:t>To ensure person- and family-centered care,</a:t>
            </a:r>
            <a:r>
              <a:rPr lang="en-US" b="0" i="0">
                <a:solidFill>
                  <a:srgbClr val="000000"/>
                </a:solidFill>
                <a:effectLst/>
                <a:latin typeface="Roboto" panose="02000000000000000000" pitchFamily="2" charset="0"/>
              </a:rPr>
              <a:t> where providers listen to and engage family caregivers</a:t>
            </a:r>
          </a:p>
          <a:p>
            <a:pPr marL="228600" indent="-228600">
              <a:buAutoNum type="arabicPeriod"/>
            </a:pPr>
            <a:r>
              <a:rPr lang="en-US" b="1" i="0">
                <a:solidFill>
                  <a:srgbClr val="000000"/>
                </a:solidFill>
                <a:effectLst/>
                <a:latin typeface="Roboto" panose="02000000000000000000" pitchFamily="2" charset="0"/>
              </a:rPr>
              <a:t>To help caregivers obtain services</a:t>
            </a:r>
            <a:r>
              <a:rPr lang="en-US" b="0" i="0">
                <a:solidFill>
                  <a:srgbClr val="000000"/>
                </a:solidFill>
                <a:effectLst/>
                <a:latin typeface="Roboto" panose="02000000000000000000" pitchFamily="2" charset="0"/>
              </a:rPr>
              <a:t> that enable them to provide care in the home</a:t>
            </a:r>
          </a:p>
          <a:p>
            <a:pPr marL="228600" indent="-228600">
              <a:buAutoNum type="arabicPeriod"/>
            </a:pPr>
            <a:r>
              <a:rPr lang="en-US" b="1" i="0">
                <a:solidFill>
                  <a:srgbClr val="000000"/>
                </a:solidFill>
                <a:effectLst/>
                <a:latin typeface="Roboto" panose="02000000000000000000" pitchFamily="2" charset="0"/>
              </a:rPr>
              <a:t>To ensure that a well-trained direct care workforce</a:t>
            </a:r>
            <a:r>
              <a:rPr lang="en-US" b="0" i="0">
                <a:solidFill>
                  <a:srgbClr val="000000"/>
                </a:solidFill>
                <a:effectLst/>
                <a:latin typeface="Roboto" panose="02000000000000000000" pitchFamily="2" charset="0"/>
              </a:rPr>
              <a:t> is available to family caregivers, who often struggle to find qualified aides to provide care,</a:t>
            </a:r>
          </a:p>
          <a:p>
            <a:pPr marL="228600" indent="-228600">
              <a:buAutoNum type="arabicPeriod"/>
            </a:pPr>
            <a:r>
              <a:rPr lang="en-US" b="1" i="0">
                <a:solidFill>
                  <a:srgbClr val="000000"/>
                </a:solidFill>
                <a:effectLst/>
                <a:latin typeface="Roboto" panose="02000000000000000000" pitchFamily="2" charset="0"/>
              </a:rPr>
              <a:t>To prevent financial hardship and destitution</a:t>
            </a:r>
            <a:endParaRPr lang="en-US" b="0" i="0">
              <a:solidFill>
                <a:srgbClr val="000000"/>
              </a:solidFill>
              <a:effectLst/>
              <a:latin typeface="Roboto" panose="02000000000000000000" pitchFamily="2" charset="0"/>
            </a:endParaRPr>
          </a:p>
          <a:p>
            <a:pPr marL="228600" indent="-228600">
              <a:buAutoNum type="arabicPeriod"/>
            </a:pPr>
            <a:r>
              <a:rPr lang="en-US" b="1" i="0">
                <a:solidFill>
                  <a:srgbClr val="000000"/>
                </a:solidFill>
                <a:effectLst/>
                <a:latin typeface="Roboto" panose="02000000000000000000" pitchFamily="2" charset="0"/>
              </a:rPr>
              <a:t>To promote data and research</a:t>
            </a:r>
            <a:r>
              <a:rPr lang="en-US" b="0" i="0">
                <a:solidFill>
                  <a:srgbClr val="000000"/>
                </a:solidFill>
                <a:effectLst/>
                <a:latin typeface="Roboto" panose="02000000000000000000" pitchFamily="2" charset="0"/>
              </a:rPr>
              <a:t> on family caregivers, which is needed to inform policies and evidence-based practices</a:t>
            </a:r>
            <a:endParaRPr lang="en-US"/>
          </a:p>
        </p:txBody>
      </p:sp>
      <p:sp>
        <p:nvSpPr>
          <p:cNvPr id="4" name="Slide Number Placeholder 3"/>
          <p:cNvSpPr>
            <a:spLocks noGrp="1"/>
          </p:cNvSpPr>
          <p:nvPr>
            <p:ph type="sldNum" sz="quarter" idx="5"/>
          </p:nvPr>
        </p:nvSpPr>
        <p:spPr/>
        <p:txBody>
          <a:bodyPr/>
          <a:lstStyle/>
          <a:p>
            <a:fld id="{B46BAC3F-9E16-6645-BA9F-9BF110E58ECD}" type="slidenum">
              <a:rPr lang="en-US" smtClean="0"/>
              <a:t>6</a:t>
            </a:fld>
            <a:endParaRPr lang="en-US"/>
          </a:p>
        </p:txBody>
      </p:sp>
    </p:spTree>
    <p:extLst>
      <p:ext uri="{BB962C8B-B14F-4D97-AF65-F5344CB8AC3E}">
        <p14:creationId xmlns:p14="http://schemas.microsoft.com/office/powerpoint/2010/main" val="327781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BAC3F-9E16-6645-BA9F-9BF110E58ECD}" type="slidenum">
              <a:rPr lang="en-US" smtClean="0"/>
              <a:t>7</a:t>
            </a:fld>
            <a:endParaRPr lang="en-US"/>
          </a:p>
        </p:txBody>
      </p:sp>
    </p:spTree>
    <p:extLst>
      <p:ext uri="{BB962C8B-B14F-4D97-AF65-F5344CB8AC3E}">
        <p14:creationId xmlns:p14="http://schemas.microsoft.com/office/powerpoint/2010/main" val="289881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BAC3F-9E16-6645-BA9F-9BF110E58ECD}" type="slidenum">
              <a:rPr lang="en-US" smtClean="0"/>
              <a:t>8</a:t>
            </a:fld>
            <a:endParaRPr lang="en-US"/>
          </a:p>
        </p:txBody>
      </p:sp>
    </p:spTree>
    <p:extLst>
      <p:ext uri="{BB962C8B-B14F-4D97-AF65-F5344CB8AC3E}">
        <p14:creationId xmlns:p14="http://schemas.microsoft.com/office/powerpoint/2010/main" val="2016070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8.svg"/><Relationship Id="rId5" Type="http://schemas.openxmlformats.org/officeDocument/2006/relationships/image" Target="../media/image17.png"/><Relationship Id="rId4" Type="http://schemas.openxmlformats.org/officeDocument/2006/relationships/image" Target="../media/image37.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25.svg"/><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5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ver -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D7337F-C3BE-9C08-0790-7AB9DDA4E962}"/>
              </a:ext>
            </a:extLst>
          </p:cNvPr>
          <p:cNvPicPr>
            <a:picLocks noChangeAspect="1"/>
          </p:cNvPicPr>
          <p:nvPr userDrawn="1"/>
        </p:nvPicPr>
        <p:blipFill rotWithShape="1">
          <a:blip r:embed="rId2"/>
          <a:srcRect l="20620" r="2456"/>
          <a:stretch/>
        </p:blipFill>
        <p:spPr>
          <a:xfrm>
            <a:off x="0" y="0"/>
            <a:ext cx="9144000" cy="6858000"/>
          </a:xfrm>
          <a:prstGeom prst="rect">
            <a:avLst/>
          </a:prstGeom>
        </p:spPr>
      </p:pic>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6" y="1845130"/>
            <a:ext cx="5899223" cy="4555670"/>
          </a:xfrm>
        </p:spPr>
        <p:txBody>
          <a:bodyPr lIns="0" tIns="0" rIns="0" bIns="0" anchor="b">
            <a:noAutofit/>
          </a:bodyPr>
          <a:lstStyle>
            <a:lvl1pPr>
              <a:lnSpc>
                <a:spcPct val="90000"/>
              </a:lnSpc>
              <a:defRPr sz="5400">
                <a:solidFill>
                  <a:schemeClr val="bg1"/>
                </a:solidFill>
              </a:defRPr>
            </a:lvl1pPr>
          </a:lstStyle>
          <a:p>
            <a:r>
              <a:rPr lang="en-US"/>
              <a:t>Cover: Title of </a:t>
            </a:r>
            <a:br>
              <a:rPr lang="en-US"/>
            </a:br>
            <a:r>
              <a:rPr lang="en-US"/>
              <a:t>Deck Goes Here</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21386"/>
            <a:ext cx="2057400" cy="365125"/>
          </a:xfrm>
        </p:spPr>
        <p:txBody>
          <a:bodyPr lIns="0" tIns="0" rIns="0" bIns="0" anchor="b">
            <a:noAutofit/>
          </a:bodyPr>
          <a:lstStyle>
            <a:lvl1pPr algn="r">
              <a:defRPr lang="en-US" sz="1051" smtClean="0">
                <a:solidFill>
                  <a:schemeClr val="bg1"/>
                </a:solidFill>
              </a:defRPr>
            </a:lvl1pPr>
          </a:lstStyle>
          <a:p>
            <a:fld id="{1D466597-99F1-47E3-B0BB-9B69FF872313}"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6" name="Picture 5">
            <a:extLst>
              <a:ext uri="{FF2B5EF4-FFF2-40B4-BE49-F238E27FC236}">
                <a16:creationId xmlns:a16="http://schemas.microsoft.com/office/drawing/2014/main" id="{A011BBEF-7701-A907-EA34-9DD6B0605F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8626" y="501956"/>
            <a:ext cx="1361066" cy="345058"/>
          </a:xfrm>
          <a:prstGeom prst="rect">
            <a:avLst/>
          </a:prstGeom>
        </p:spPr>
      </p:pic>
    </p:spTree>
    <p:extLst>
      <p:ext uri="{BB962C8B-B14F-4D97-AF65-F5344CB8AC3E}">
        <p14:creationId xmlns:p14="http://schemas.microsoft.com/office/powerpoint/2010/main" val="470508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Cover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6A9DC-69FC-FA7D-E70E-E26092ED8E31}"/>
              </a:ext>
            </a:extLst>
          </p:cNvPr>
          <p:cNvPicPr>
            <a:picLocks noChangeAspect="1"/>
          </p:cNvPicPr>
          <p:nvPr userDrawn="1"/>
        </p:nvPicPr>
        <p:blipFill rotWithShape="1">
          <a:blip r:embed="rId2"/>
          <a:srcRect l="20524" r="4476"/>
          <a:stretch/>
        </p:blipFill>
        <p:spPr>
          <a:xfrm>
            <a:off x="1856" y="0"/>
            <a:ext cx="9140299" cy="6858000"/>
          </a:xfrm>
          <a:prstGeom prst="rect">
            <a:avLst/>
          </a:prstGeom>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Autofit/>
          </a:bodyPr>
          <a:lstStyle>
            <a:lvl1pPr>
              <a:lnSpc>
                <a:spcPct val="90000"/>
              </a:lnSpc>
              <a:defRPr sz="4800">
                <a:solidFill>
                  <a:schemeClr val="bg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11779"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5524" y="5921386"/>
            <a:ext cx="2057400" cy="365125"/>
          </a:xfrm>
        </p:spPr>
        <p:txBody>
          <a:bodyPr lIns="0" tIns="0" rIns="0" bIns="0" anchor="b"/>
          <a:lstStyle>
            <a:lvl1pPr algn="r">
              <a:defRPr sz="1051">
                <a:solidFill>
                  <a:schemeClr val="bg1"/>
                </a:solidFill>
              </a:defRPr>
            </a:lvl1pPr>
          </a:lstStyle>
          <a:p>
            <a:fld id="{BCA4DE3F-59E3-411A-8032-1BD3970D5989}"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73399"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899" y="5823514"/>
            <a:ext cx="5899548" cy="462997"/>
          </a:xfrm>
        </p:spPr>
        <p:txBody>
          <a:bodyPr lIns="0" tIns="0" rIns="0" bIns="0" anchor="b"/>
          <a:lstStyle>
            <a:lvl1pPr marL="0" indent="0">
              <a:spcBef>
                <a:spcPts val="600"/>
              </a:spcBef>
              <a:buNone/>
              <a:defRPr>
                <a:solidFill>
                  <a:schemeClr val="bg1"/>
                </a:solidFill>
              </a:defRPr>
            </a:lvl1pPr>
          </a:lstStyle>
          <a:p>
            <a:pPr lvl="0"/>
            <a:r>
              <a:rPr lang="en-US"/>
              <a:t>Subtitle</a:t>
            </a:r>
          </a:p>
        </p:txBody>
      </p:sp>
      <p:pic>
        <p:nvPicPr>
          <p:cNvPr id="3" name="Picture 2" descr="Logo&#10;&#10;Description automatically generated">
            <a:extLst>
              <a:ext uri="{FF2B5EF4-FFF2-40B4-BE49-F238E27FC236}">
                <a16:creationId xmlns:a16="http://schemas.microsoft.com/office/drawing/2014/main" id="{D784BAE1-0A02-E00D-8339-0F2EB98CF4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spTree>
    <p:extLst>
      <p:ext uri="{BB962C8B-B14F-4D97-AF65-F5344CB8AC3E}">
        <p14:creationId xmlns:p14="http://schemas.microsoft.com/office/powerpoint/2010/main" val="388452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Cover 5">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08143E0-56BF-B10C-1CE3-F82911948B20}"/>
              </a:ext>
            </a:extLst>
          </p:cNvPr>
          <p:cNvPicPr>
            <a:picLocks noChangeAspect="1"/>
          </p:cNvPicPr>
          <p:nvPr userDrawn="1"/>
        </p:nvPicPr>
        <p:blipFill rotWithShape="1">
          <a:blip r:embed="rId2"/>
          <a:srcRect l="18961" r="6039"/>
          <a:stretch/>
        </p:blipFill>
        <p:spPr>
          <a:xfrm>
            <a:off x="1852" y="0"/>
            <a:ext cx="9140300" cy="6858000"/>
          </a:xfrm>
          <a:prstGeom prst="rect">
            <a:avLst/>
          </a:prstGeom>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Autofit/>
          </a:bodyPr>
          <a:lstStyle>
            <a:lvl1pPr>
              <a:lnSpc>
                <a:spcPct val="90000"/>
              </a:lnSpc>
              <a:defRPr sz="4800">
                <a:solidFill>
                  <a:schemeClr val="bg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3700" y="5921386"/>
            <a:ext cx="2057400" cy="365125"/>
          </a:xfrm>
        </p:spPr>
        <p:txBody>
          <a:bodyPr lIns="0" tIns="0" rIns="0" bIns="0" anchor="b"/>
          <a:lstStyle>
            <a:lvl1pPr algn="r">
              <a:defRPr sz="1051">
                <a:solidFill>
                  <a:schemeClr val="bg1"/>
                </a:solidFill>
              </a:defRPr>
            </a:lvl1pPr>
          </a:lstStyle>
          <a:p>
            <a:fld id="{95734490-648C-4B9C-9AEE-9C3187388CBC}"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72052"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582" y="5823514"/>
            <a:ext cx="5899547" cy="462997"/>
          </a:xfrm>
        </p:spPr>
        <p:txBody>
          <a:bodyPr lIns="0" tIns="0" rIns="0" bIns="0" anchor="b"/>
          <a:lstStyle>
            <a:lvl1pPr marL="0" indent="0">
              <a:spcBef>
                <a:spcPts val="600"/>
              </a:spcBef>
              <a:buNone/>
              <a:defRPr>
                <a:solidFill>
                  <a:schemeClr val="bg1"/>
                </a:solidFill>
              </a:defRPr>
            </a:lvl1pPr>
          </a:lstStyle>
          <a:p>
            <a:pPr lvl="0"/>
            <a:r>
              <a:rPr lang="en-US"/>
              <a:t>Subtitle</a:t>
            </a:r>
          </a:p>
        </p:txBody>
      </p:sp>
      <p:pic>
        <p:nvPicPr>
          <p:cNvPr id="2" name="Picture 1" descr="Logo&#10;&#10;Description automatically generated">
            <a:extLst>
              <a:ext uri="{FF2B5EF4-FFF2-40B4-BE49-F238E27FC236}">
                <a16:creationId xmlns:a16="http://schemas.microsoft.com/office/drawing/2014/main" id="{14493D34-4A31-95A6-AF87-4A7B00A0DA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spTree>
    <p:extLst>
      <p:ext uri="{BB962C8B-B14F-4D97-AF65-F5344CB8AC3E}">
        <p14:creationId xmlns:p14="http://schemas.microsoft.com/office/powerpoint/2010/main" val="170996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ernate Cov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143E0-56BF-B10C-1CE3-F82911948B20}"/>
              </a:ext>
            </a:extLst>
          </p:cNvPr>
          <p:cNvPicPr>
            <a:picLocks noChangeAspect="1"/>
          </p:cNvPicPr>
          <p:nvPr userDrawn="1"/>
        </p:nvPicPr>
        <p:blipFill rotWithShape="1">
          <a:blip r:embed="rId2"/>
          <a:srcRect l="12500" r="12500"/>
          <a:stretch/>
        </p:blipFill>
        <p:spPr>
          <a:xfrm>
            <a:off x="1" y="1388"/>
            <a:ext cx="9140300" cy="6855224"/>
          </a:xfrm>
          <a:prstGeom prst="rect">
            <a:avLst/>
          </a:prstGeom>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Autofit/>
          </a:bodyPr>
          <a:lstStyle>
            <a:lvl1pPr>
              <a:lnSpc>
                <a:spcPct val="90000"/>
              </a:lnSpc>
              <a:defRPr sz="4800">
                <a:solidFill>
                  <a:schemeClr val="bg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3700" y="5921386"/>
            <a:ext cx="2057400" cy="365125"/>
          </a:xfrm>
        </p:spPr>
        <p:txBody>
          <a:bodyPr lIns="0" tIns="0" rIns="0" bIns="0" anchor="b"/>
          <a:lstStyle>
            <a:lvl1pPr algn="r">
              <a:defRPr sz="1051">
                <a:solidFill>
                  <a:schemeClr val="bg1"/>
                </a:solidFill>
              </a:defRPr>
            </a:lvl1pPr>
          </a:lstStyle>
          <a:p>
            <a:fld id="{68EE61D6-7395-4749-91A1-7F2C7FAA2C7E}"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72052"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582" y="5823514"/>
            <a:ext cx="5899547" cy="462997"/>
          </a:xfrm>
        </p:spPr>
        <p:txBody>
          <a:bodyPr lIns="0" tIns="0" rIns="0" bIns="0" anchor="b"/>
          <a:lstStyle>
            <a:lvl1pPr marL="0" indent="0">
              <a:spcBef>
                <a:spcPts val="600"/>
              </a:spcBef>
              <a:buNone/>
              <a:defRPr>
                <a:solidFill>
                  <a:schemeClr val="bg1"/>
                </a:solidFill>
              </a:defRPr>
            </a:lvl1pPr>
          </a:lstStyle>
          <a:p>
            <a:pPr lvl="0"/>
            <a:r>
              <a:rPr lang="en-US"/>
              <a:t>Subtitle</a:t>
            </a:r>
          </a:p>
        </p:txBody>
      </p:sp>
      <p:pic>
        <p:nvPicPr>
          <p:cNvPr id="2" name="Picture 1" descr="Logo&#10;&#10;Description automatically generated">
            <a:extLst>
              <a:ext uri="{FF2B5EF4-FFF2-40B4-BE49-F238E27FC236}">
                <a16:creationId xmlns:a16="http://schemas.microsoft.com/office/drawing/2014/main" id="{FFC9474C-3257-4575-C7B9-D7C55CA91F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spTree>
    <p:extLst>
      <p:ext uri="{BB962C8B-B14F-4D97-AF65-F5344CB8AC3E}">
        <p14:creationId xmlns:p14="http://schemas.microsoft.com/office/powerpoint/2010/main" val="3141849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Light">
    <p:bg>
      <p:bgPr>
        <a:gradFill flip="none" rotWithShape="1">
          <a:gsLst>
            <a:gs pos="0">
              <a:schemeClr val="bg1"/>
            </a:gs>
            <a:gs pos="30000">
              <a:schemeClr val="bg1"/>
            </a:gs>
            <a:gs pos="59000">
              <a:schemeClr val="bg1">
                <a:lumMod val="8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F4632D-056A-4147-AC38-F7C80E7AFB6C}"/>
              </a:ext>
            </a:extLst>
          </p:cNvPr>
          <p:cNvSpPr>
            <a:spLocks noGrp="1" noRot="1" noMove="1" noResize="1" noEditPoints="1" noAdjustHandles="1" noChangeArrowheads="1" noChangeShapeType="1"/>
          </p:cNvSpPr>
          <p:nvPr>
            <p:ph type="dt" sz="half" idx="10"/>
          </p:nvPr>
        </p:nvSpPr>
        <p:spPr/>
        <p:txBody>
          <a:bodyPr/>
          <a:lstStyle/>
          <a:p>
            <a:fld id="{3D7CA560-23E7-4DCA-BC4C-1E96A864941A}" type="datetime4">
              <a:rPr lang="en-US" smtClean="0"/>
              <a:t>November 6, 2024</a:t>
            </a:fld>
            <a:endParaRPr lang="en-US"/>
          </a:p>
        </p:txBody>
      </p:sp>
      <p:sp>
        <p:nvSpPr>
          <p:cNvPr id="9" name="Slide Number Placeholder 8">
            <a:extLst>
              <a:ext uri="{FF2B5EF4-FFF2-40B4-BE49-F238E27FC236}">
                <a16:creationId xmlns:a16="http://schemas.microsoft.com/office/drawing/2014/main" id="{D8168272-CF07-4CA2-A2D9-13639E4DDC04}"/>
              </a:ext>
            </a:extLst>
          </p:cNvPr>
          <p:cNvSpPr>
            <a:spLocks noGrp="1" noRot="1" noMove="1" noResize="1" noEditPoints="1" noAdjustHandles="1" noChangeArrowheads="1" noChangeShapeType="1"/>
          </p:cNvSpPr>
          <p:nvPr>
            <p:ph type="sldNum" sz="quarter" idx="12"/>
          </p:nvPr>
        </p:nvSpPr>
        <p:spPr/>
        <p:txBody>
          <a:bodyPr/>
          <a:lstStyle/>
          <a:p>
            <a:fld id="{B3108147-E943-E84C-9B39-E6949D6F84F6}" type="slidenum">
              <a:rPr lang="en-US" smtClean="0"/>
              <a:pPr/>
              <a:t>‹#›</a:t>
            </a:fld>
            <a:endParaRPr lang="en-US"/>
          </a:p>
        </p:txBody>
      </p:sp>
      <p:pic>
        <p:nvPicPr>
          <p:cNvPr id="4" name="Graphic 3">
            <a:extLst>
              <a:ext uri="{FF2B5EF4-FFF2-40B4-BE49-F238E27FC236}">
                <a16:creationId xmlns:a16="http://schemas.microsoft.com/office/drawing/2014/main" id="{D33E8968-877E-4A9C-BE8F-15F1930AB09C}"/>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A1CFC3D-3983-89AB-448A-6CFDE8D6994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342900" y="6531117"/>
            <a:ext cx="1225521" cy="138654"/>
          </a:xfrm>
          <a:prstGeom prst="rect">
            <a:avLst/>
          </a:prstGeom>
        </p:spPr>
      </p:pic>
      <p:sp>
        <p:nvSpPr>
          <p:cNvPr id="3" name="Title 1">
            <a:extLst>
              <a:ext uri="{FF2B5EF4-FFF2-40B4-BE49-F238E27FC236}">
                <a16:creationId xmlns:a16="http://schemas.microsoft.com/office/drawing/2014/main" id="{3C2432C6-0A96-1EC5-E50E-99D7EA96E5E2}"/>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tx1"/>
                </a:solidFill>
              </a:defRPr>
            </a:lvl1pPr>
          </a:lstStyle>
          <a:p>
            <a:r>
              <a:rPr lang="en-US"/>
              <a:t>Divider: Title of the Next Section Here</a:t>
            </a:r>
          </a:p>
        </p:txBody>
      </p:sp>
    </p:spTree>
    <p:extLst>
      <p:ext uri="{BB962C8B-B14F-4D97-AF65-F5344CB8AC3E}">
        <p14:creationId xmlns:p14="http://schemas.microsoft.com/office/powerpoint/2010/main" val="116052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Dark">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69EF474-14E8-4D51-AF60-FFAFA9B81798}"/>
              </a:ext>
            </a:extLst>
          </p:cNvPr>
          <p:cNvSpPr>
            <a:spLocks noGrp="1" noRot="1" noMove="1" noResize="1" noEditPoints="1" noAdjustHandles="1" noChangeArrowheads="1" noChangeShapeType="1"/>
          </p:cNvSpPr>
          <p:nvPr>
            <p:ph type="dt" sz="half" idx="10"/>
          </p:nvPr>
        </p:nvSpPr>
        <p:spPr/>
        <p:txBody>
          <a:bodyPr/>
          <a:lstStyle>
            <a:lvl1pPr>
              <a:defRPr>
                <a:solidFill>
                  <a:schemeClr val="bg1"/>
                </a:solidFill>
              </a:defRPr>
            </a:lvl1pPr>
          </a:lstStyle>
          <a:p>
            <a:fld id="{0CB27089-37D5-4EF1-812C-A1BAC6ACA299}" type="datetime4">
              <a:rPr lang="en-US" smtClean="0"/>
              <a:t>November 6, 2024</a:t>
            </a:fld>
            <a:endParaRPr lang="en-US"/>
          </a:p>
        </p:txBody>
      </p:sp>
      <p:sp>
        <p:nvSpPr>
          <p:cNvPr id="5" name="Footer Placeholder 4">
            <a:extLst>
              <a:ext uri="{FF2B5EF4-FFF2-40B4-BE49-F238E27FC236}">
                <a16:creationId xmlns:a16="http://schemas.microsoft.com/office/drawing/2014/main" id="{03A0D13E-2EE5-4029-AF8A-93C12FC1E01C}"/>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7687AA-F6B0-48C9-B8B8-160D5C8AFCE3}"/>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B3108147-E943-E84C-9B39-E6949D6F84F6}" type="slidenum">
              <a:rPr lang="en-US" smtClean="0"/>
              <a:pPr/>
              <a:t>‹#›</a:t>
            </a:fld>
            <a:endParaRPr lang="en-US"/>
          </a:p>
        </p:txBody>
      </p:sp>
      <p:pic>
        <p:nvPicPr>
          <p:cNvPr id="7" name="Graphic 6">
            <a:extLst>
              <a:ext uri="{FF2B5EF4-FFF2-40B4-BE49-F238E27FC236}">
                <a16:creationId xmlns:a16="http://schemas.microsoft.com/office/drawing/2014/main" id="{AC036856-83B6-2400-A1DF-DA682501D94F}"/>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C6B6E470-D2DF-35C3-7287-96EEC9A7338D}"/>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342900" y="6531117"/>
            <a:ext cx="1225521" cy="138654"/>
          </a:xfrm>
          <a:prstGeom prst="rect">
            <a:avLst/>
          </a:prstGeom>
        </p:spPr>
      </p:pic>
      <p:sp>
        <p:nvSpPr>
          <p:cNvPr id="4" name="Title 1">
            <a:extLst>
              <a:ext uri="{FF2B5EF4-FFF2-40B4-BE49-F238E27FC236}">
                <a16:creationId xmlns:a16="http://schemas.microsoft.com/office/drawing/2014/main" id="{1E60E703-78BE-68CE-70C0-6E2BAE6C45A1}"/>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bg1"/>
                </a:solidFill>
              </a:defRPr>
            </a:lvl1pPr>
          </a:lstStyle>
          <a:p>
            <a:r>
              <a:rPr lang="en-US"/>
              <a:t>Divider: Title of the Next Section Here</a:t>
            </a:r>
          </a:p>
        </p:txBody>
      </p:sp>
    </p:spTree>
    <p:extLst>
      <p:ext uri="{BB962C8B-B14F-4D97-AF65-F5344CB8AC3E}">
        <p14:creationId xmlns:p14="http://schemas.microsoft.com/office/powerpoint/2010/main" val="219528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Blue">
    <p:bg>
      <p:bgPr>
        <a:gradFill flip="none" rotWithShape="1">
          <a:gsLst>
            <a:gs pos="100000">
              <a:schemeClr val="tx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01C88D-5921-4231-B7E5-43A147072086}"/>
              </a:ext>
            </a:extLst>
          </p:cNvPr>
          <p:cNvSpPr>
            <a:spLocks noGrp="1" noRot="1" noMove="1" noResize="1" noEditPoints="1" noAdjustHandles="1" noChangeArrowheads="1" noChangeShapeType="1"/>
          </p:cNvSpPr>
          <p:nvPr>
            <p:ph type="dt" sz="half" idx="10"/>
          </p:nvPr>
        </p:nvSpPr>
        <p:spPr/>
        <p:txBody>
          <a:bodyPr/>
          <a:lstStyle>
            <a:lvl1pPr>
              <a:defRPr>
                <a:solidFill>
                  <a:schemeClr val="bg1"/>
                </a:solidFill>
              </a:defRPr>
            </a:lvl1pPr>
          </a:lstStyle>
          <a:p>
            <a:fld id="{F04F8253-F3C1-4436-87CC-2A1FA6B9213A}" type="datetime4">
              <a:rPr lang="en-US" smtClean="0"/>
              <a:t>November 6, 2024</a:t>
            </a:fld>
            <a:endParaRPr lang="en-US"/>
          </a:p>
        </p:txBody>
      </p:sp>
      <p:sp>
        <p:nvSpPr>
          <p:cNvPr id="5" name="Footer Placeholder 4">
            <a:extLst>
              <a:ext uri="{FF2B5EF4-FFF2-40B4-BE49-F238E27FC236}">
                <a16:creationId xmlns:a16="http://schemas.microsoft.com/office/drawing/2014/main" id="{496F9C9A-6AE4-449F-949E-941A7B058A17}"/>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1C198E4-068A-44DF-80F5-77D61C2B3E0C}"/>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B3108147-E943-E84C-9B39-E6949D6F84F6}" type="slidenum">
              <a:rPr lang="en-US" smtClean="0"/>
              <a:pPr/>
              <a:t>‹#›</a:t>
            </a:fld>
            <a:endParaRPr lang="en-US"/>
          </a:p>
        </p:txBody>
      </p:sp>
      <p:pic>
        <p:nvPicPr>
          <p:cNvPr id="7" name="Graphic 6">
            <a:extLst>
              <a:ext uri="{FF2B5EF4-FFF2-40B4-BE49-F238E27FC236}">
                <a16:creationId xmlns:a16="http://schemas.microsoft.com/office/drawing/2014/main" id="{150D9895-2188-E842-5E91-5B8F4E8EAB55}"/>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4F96D4F7-56E6-5834-8B49-D941FE1E9C40}"/>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342900" y="6531117"/>
            <a:ext cx="1225521" cy="138654"/>
          </a:xfrm>
          <a:prstGeom prst="rect">
            <a:avLst/>
          </a:prstGeom>
        </p:spPr>
      </p:pic>
      <p:sp>
        <p:nvSpPr>
          <p:cNvPr id="2" name="Title 1">
            <a:extLst>
              <a:ext uri="{FF2B5EF4-FFF2-40B4-BE49-F238E27FC236}">
                <a16:creationId xmlns:a16="http://schemas.microsoft.com/office/drawing/2014/main" id="{20C4B5F1-4418-ACD2-F40D-3A3BC61928CF}"/>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bg1"/>
                </a:solidFill>
              </a:defRPr>
            </a:lvl1pPr>
          </a:lstStyle>
          <a:p>
            <a:r>
              <a:rPr lang="en-US"/>
              <a:t>Divider: Title of the Next Section Here</a:t>
            </a:r>
          </a:p>
        </p:txBody>
      </p:sp>
    </p:spTree>
    <p:extLst>
      <p:ext uri="{BB962C8B-B14F-4D97-AF65-F5344CB8AC3E}">
        <p14:creationId xmlns:p14="http://schemas.microsoft.com/office/powerpoint/2010/main" val="66481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GH Green">
    <p:bg>
      <p:bgPr>
        <a:gradFill flip="none" rotWithShape="1">
          <a:gsLst>
            <a:gs pos="5000">
              <a:schemeClr val="accent3">
                <a:lumMod val="95000"/>
                <a:lumOff val="5000"/>
              </a:schemeClr>
            </a:gs>
            <a:gs pos="10000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0EEE6D-9DCF-48B8-BC6E-64323B163FEA}"/>
              </a:ext>
            </a:extLst>
          </p:cNvPr>
          <p:cNvSpPr>
            <a:spLocks noGrp="1" noRot="1" noMove="1" noResize="1" noEditPoints="1" noAdjustHandles="1" noChangeArrowheads="1" noChangeShapeType="1"/>
          </p:cNvSpPr>
          <p:nvPr>
            <p:ph type="dt" sz="half" idx="10"/>
          </p:nvPr>
        </p:nvSpPr>
        <p:spPr/>
        <p:txBody>
          <a:bodyPr/>
          <a:lstStyle/>
          <a:p>
            <a:fld id="{E9C04E46-5E1E-4531-B96A-898C63A2271B}" type="datetime4">
              <a:rPr lang="en-US" smtClean="0"/>
              <a:t>November 6, 2024</a:t>
            </a:fld>
            <a:endParaRPr lang="en-US"/>
          </a:p>
        </p:txBody>
      </p:sp>
      <p:sp>
        <p:nvSpPr>
          <p:cNvPr id="3" name="Footer Placeholder 2">
            <a:extLst>
              <a:ext uri="{FF2B5EF4-FFF2-40B4-BE49-F238E27FC236}">
                <a16:creationId xmlns:a16="http://schemas.microsoft.com/office/drawing/2014/main" id="{49EDF31A-9522-417C-99BF-F4DA9C0FB6C6}"/>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69B9F-3C4A-4A30-9008-AF29A46B0D68}"/>
              </a:ext>
            </a:extLst>
          </p:cNvPr>
          <p:cNvSpPr>
            <a:spLocks noGrp="1" noRot="1" noMove="1" noResize="1" noEditPoints="1" noAdjustHandles="1" noChangeArrowheads="1" noChangeShapeType="1"/>
          </p:cNvSpPr>
          <p:nvPr>
            <p:ph type="sldNum" sz="quarter" idx="12"/>
          </p:nvPr>
        </p:nvSpPr>
        <p:spPr/>
        <p:txBody>
          <a:bodyPr/>
          <a:lstStyle/>
          <a:p>
            <a:fld id="{B3108147-E943-E84C-9B39-E6949D6F84F6}" type="slidenum">
              <a:rPr lang="en-US" smtClean="0"/>
              <a:pPr/>
              <a:t>‹#›</a:t>
            </a:fld>
            <a:endParaRPr lang="en-US"/>
          </a:p>
        </p:txBody>
      </p:sp>
      <p:pic>
        <p:nvPicPr>
          <p:cNvPr id="8" name="Graphic 7">
            <a:extLst>
              <a:ext uri="{FF2B5EF4-FFF2-40B4-BE49-F238E27FC236}">
                <a16:creationId xmlns:a16="http://schemas.microsoft.com/office/drawing/2014/main" id="{5ED8321B-B660-F901-62CF-50DF28C495B2}"/>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77F0623E-57DD-84A5-2743-B154FC9C6663}"/>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6D98F035-D4B5-7EA1-4C16-7E7B447C6759}"/>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342900" y="6531117"/>
            <a:ext cx="1225521" cy="138654"/>
          </a:xfrm>
          <a:prstGeom prst="rect">
            <a:avLst/>
          </a:prstGeom>
        </p:spPr>
      </p:pic>
      <p:sp>
        <p:nvSpPr>
          <p:cNvPr id="7" name="Title 1">
            <a:extLst>
              <a:ext uri="{FF2B5EF4-FFF2-40B4-BE49-F238E27FC236}">
                <a16:creationId xmlns:a16="http://schemas.microsoft.com/office/drawing/2014/main" id="{185A208B-13B9-8B65-8C9D-B69C1BF82169}"/>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tx1"/>
                </a:solidFill>
              </a:defRPr>
            </a:lvl1pPr>
          </a:lstStyle>
          <a:p>
            <a:r>
              <a:rPr lang="en-US"/>
              <a:t>Divider: Title of the Next Section Here</a:t>
            </a:r>
          </a:p>
        </p:txBody>
      </p:sp>
    </p:spTree>
    <p:extLst>
      <p:ext uri="{BB962C8B-B14F-4D97-AF65-F5344CB8AC3E}">
        <p14:creationId xmlns:p14="http://schemas.microsoft.com/office/powerpoint/2010/main" val="3639912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Custom Image_Black text">
    <p:bg>
      <p:bgPr>
        <a:solidFill>
          <a:schemeClr val="bg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57C6BA-09B6-9A0C-2AD4-870F9F5E1C06}"/>
              </a:ext>
            </a:extLst>
          </p:cNvPr>
          <p:cNvSpPr>
            <a:spLocks noGrp="1"/>
          </p:cNvSpPr>
          <p:nvPr>
            <p:ph type="pic" sz="quarter" idx="17"/>
          </p:nvPr>
        </p:nvSpPr>
        <p:spPr>
          <a:xfrm>
            <a:off x="0" y="0"/>
            <a:ext cx="9144000" cy="6858000"/>
          </a:xfrm>
        </p:spPr>
        <p:txBody>
          <a:bodyPr/>
          <a:lstStyle/>
          <a:p>
            <a:endParaRPr lang="en-US"/>
          </a:p>
        </p:txBody>
      </p:sp>
      <p:sp>
        <p:nvSpPr>
          <p:cNvPr id="5" name="Date Placeholder 4">
            <a:extLst>
              <a:ext uri="{FF2B5EF4-FFF2-40B4-BE49-F238E27FC236}">
                <a16:creationId xmlns:a16="http://schemas.microsoft.com/office/drawing/2014/main" id="{155290E3-B88A-4714-B722-B66995E548D8}"/>
              </a:ext>
            </a:extLst>
          </p:cNvPr>
          <p:cNvSpPr>
            <a:spLocks noGrp="1" noRot="1" noMove="1" noResize="1" noEditPoints="1" noAdjustHandles="1" noChangeArrowheads="1" noChangeShapeType="1"/>
          </p:cNvSpPr>
          <p:nvPr>
            <p:ph type="dt" sz="half" idx="18"/>
          </p:nvPr>
        </p:nvSpPr>
        <p:spPr/>
        <p:txBody>
          <a:bodyPr/>
          <a:lstStyle>
            <a:lvl1pPr>
              <a:defRPr>
                <a:solidFill>
                  <a:schemeClr val="tx1"/>
                </a:solidFill>
              </a:defRPr>
            </a:lvl1pPr>
          </a:lstStyle>
          <a:p>
            <a:fld id="{C8356AA2-140C-40DE-BE6A-AC0CAF871068}" type="datetime4">
              <a:rPr lang="en-US" smtClean="0"/>
              <a:t>November 6, 2024</a:t>
            </a:fld>
            <a:endParaRPr lang="en-US"/>
          </a:p>
        </p:txBody>
      </p:sp>
      <p:sp>
        <p:nvSpPr>
          <p:cNvPr id="6" name="Footer Placeholder 5">
            <a:extLst>
              <a:ext uri="{FF2B5EF4-FFF2-40B4-BE49-F238E27FC236}">
                <a16:creationId xmlns:a16="http://schemas.microsoft.com/office/drawing/2014/main" id="{24C83D5D-C0C2-41AB-9658-FD52C3E59715}"/>
              </a:ext>
            </a:extLst>
          </p:cNvPr>
          <p:cNvSpPr>
            <a:spLocks noGrp="1" noRot="1" noMove="1" noResize="1" noEditPoints="1" noAdjustHandles="1" noChangeArrowheads="1" noChangeShapeType="1"/>
          </p:cNvSpPr>
          <p:nvPr>
            <p:ph type="ftr" sz="quarter" idx="19"/>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E1A7F723-4985-446F-8D25-E70ED9F17C13}"/>
              </a:ext>
            </a:extLst>
          </p:cNvPr>
          <p:cNvSpPr>
            <a:spLocks noGrp="1" noRot="1" noMove="1" noResize="1" noEditPoints="1" noAdjustHandles="1" noChangeArrowheads="1" noChangeShapeType="1"/>
          </p:cNvSpPr>
          <p:nvPr>
            <p:ph type="sldNum" sz="quarter" idx="20"/>
          </p:nvPr>
        </p:nvSpPr>
        <p:spPr/>
        <p:txBody>
          <a:bodyPr/>
          <a:lstStyle>
            <a:lvl1pPr>
              <a:defRPr>
                <a:solidFill>
                  <a:schemeClr val="tx1"/>
                </a:solidFill>
              </a:defRPr>
            </a:lvl1pPr>
          </a:lstStyle>
          <a:p>
            <a:fld id="{B3108147-E943-E84C-9B39-E6949D6F84F6}" type="slidenum">
              <a:rPr lang="en-US" smtClean="0"/>
              <a:pPr/>
              <a:t>‹#›</a:t>
            </a:fld>
            <a:endParaRPr lang="en-US"/>
          </a:p>
        </p:txBody>
      </p:sp>
      <p:pic>
        <p:nvPicPr>
          <p:cNvPr id="4" name="Graphic 3">
            <a:extLst>
              <a:ext uri="{FF2B5EF4-FFF2-40B4-BE49-F238E27FC236}">
                <a16:creationId xmlns:a16="http://schemas.microsoft.com/office/drawing/2014/main" id="{5630EAFA-3BC8-886A-BA45-281AB188343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342900" y="6531117"/>
            <a:ext cx="1225521" cy="138654"/>
          </a:xfrm>
          <a:prstGeom prst="rect">
            <a:avLst/>
          </a:prstGeom>
        </p:spPr>
      </p:pic>
      <p:pic>
        <p:nvPicPr>
          <p:cNvPr id="10" name="Graphic 9">
            <a:extLst>
              <a:ext uri="{FF2B5EF4-FFF2-40B4-BE49-F238E27FC236}">
                <a16:creationId xmlns:a16="http://schemas.microsoft.com/office/drawing/2014/main" id="{29D2C2B1-5170-1B49-AC22-1D180F167C70}"/>
              </a:ext>
            </a:extLst>
          </p:cNvPr>
          <p:cNvPicPr>
            <a:picLocks noGrp="1" noRot="1" noChangeAspec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64E0373-53A2-0FA0-DC5A-20AB3229ED2D}"/>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tx1"/>
                </a:solidFill>
              </a:defRPr>
            </a:lvl1pPr>
          </a:lstStyle>
          <a:p>
            <a:r>
              <a:rPr lang="en-US"/>
              <a:t>Divider: Title of the Next Section Here</a:t>
            </a:r>
          </a:p>
        </p:txBody>
      </p:sp>
    </p:spTree>
    <p:extLst>
      <p:ext uri="{BB962C8B-B14F-4D97-AF65-F5344CB8AC3E}">
        <p14:creationId xmlns:p14="http://schemas.microsoft.com/office/powerpoint/2010/main" val="255393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Custom Image_White Text">
    <p:bg>
      <p:bgPr>
        <a:solidFill>
          <a:schemeClr val="bg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57C6BA-09B6-9A0C-2AD4-870F9F5E1C06}"/>
              </a:ext>
            </a:extLst>
          </p:cNvPr>
          <p:cNvSpPr>
            <a:spLocks noGrp="1"/>
          </p:cNvSpPr>
          <p:nvPr>
            <p:ph type="pic" sz="quarter" idx="17"/>
          </p:nvPr>
        </p:nvSpPr>
        <p:spPr>
          <a:xfrm>
            <a:off x="0" y="0"/>
            <a:ext cx="9144000" cy="6858000"/>
          </a:xfrm>
        </p:spPr>
        <p:txBody>
          <a:bodyPr/>
          <a:lstStyle/>
          <a:p>
            <a:endParaRPr lang="en-US"/>
          </a:p>
        </p:txBody>
      </p:sp>
      <p:sp>
        <p:nvSpPr>
          <p:cNvPr id="5" name="Date Placeholder 4">
            <a:extLst>
              <a:ext uri="{FF2B5EF4-FFF2-40B4-BE49-F238E27FC236}">
                <a16:creationId xmlns:a16="http://schemas.microsoft.com/office/drawing/2014/main" id="{155290E3-B88A-4714-B722-B66995E548D8}"/>
              </a:ext>
            </a:extLst>
          </p:cNvPr>
          <p:cNvSpPr>
            <a:spLocks noGrp="1" noRot="1" noMove="1" noResize="1" noEditPoints="1" noAdjustHandles="1" noChangeArrowheads="1" noChangeShapeType="1"/>
          </p:cNvSpPr>
          <p:nvPr>
            <p:ph type="dt" sz="half" idx="18"/>
          </p:nvPr>
        </p:nvSpPr>
        <p:spPr/>
        <p:txBody>
          <a:bodyPr/>
          <a:lstStyle>
            <a:lvl1pPr>
              <a:defRPr>
                <a:solidFill>
                  <a:schemeClr val="bg1"/>
                </a:solidFill>
              </a:defRPr>
            </a:lvl1pPr>
          </a:lstStyle>
          <a:p>
            <a:fld id="{6676FBD6-468A-4415-ABD9-F227CE085346}" type="datetime4">
              <a:rPr lang="en-US" smtClean="0"/>
              <a:t>November 6, 2024</a:t>
            </a:fld>
            <a:endParaRPr lang="en-US"/>
          </a:p>
        </p:txBody>
      </p:sp>
      <p:sp>
        <p:nvSpPr>
          <p:cNvPr id="6" name="Footer Placeholder 5">
            <a:extLst>
              <a:ext uri="{FF2B5EF4-FFF2-40B4-BE49-F238E27FC236}">
                <a16:creationId xmlns:a16="http://schemas.microsoft.com/office/drawing/2014/main" id="{24C83D5D-C0C2-41AB-9658-FD52C3E59715}"/>
              </a:ext>
            </a:extLst>
          </p:cNvPr>
          <p:cNvSpPr>
            <a:spLocks noGrp="1" noRot="1" noMove="1" noResize="1" noEditPoints="1" noAdjustHandles="1" noChangeArrowheads="1" noChangeShapeType="1"/>
          </p:cNvSpPr>
          <p:nvPr>
            <p:ph type="ftr" sz="quarter" idx="19"/>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E1A7F723-4985-446F-8D25-E70ED9F17C13}"/>
              </a:ext>
            </a:extLst>
          </p:cNvPr>
          <p:cNvSpPr>
            <a:spLocks noGrp="1" noRot="1" noMove="1" noResize="1" noEditPoints="1" noAdjustHandles="1" noChangeArrowheads="1" noChangeShapeType="1"/>
          </p:cNvSpPr>
          <p:nvPr>
            <p:ph type="sldNum" sz="quarter" idx="20"/>
          </p:nvPr>
        </p:nvSpPr>
        <p:spPr/>
        <p:txBody>
          <a:bodyPr/>
          <a:lstStyle>
            <a:lvl1pPr>
              <a:defRPr>
                <a:solidFill>
                  <a:schemeClr val="bg1"/>
                </a:solidFill>
              </a:defRPr>
            </a:lvl1pPr>
          </a:lstStyle>
          <a:p>
            <a:fld id="{B3108147-E943-E84C-9B39-E6949D6F84F6}" type="slidenum">
              <a:rPr lang="en-US" smtClean="0"/>
              <a:pPr/>
              <a:t>‹#›</a:t>
            </a:fld>
            <a:endParaRPr lang="en-US"/>
          </a:p>
        </p:txBody>
      </p:sp>
      <p:pic>
        <p:nvPicPr>
          <p:cNvPr id="8" name="Graphic 7">
            <a:extLst>
              <a:ext uri="{FF2B5EF4-FFF2-40B4-BE49-F238E27FC236}">
                <a16:creationId xmlns:a16="http://schemas.microsoft.com/office/drawing/2014/main" id="{2D6EAD1A-414A-393A-3908-309BE3B7D8A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342900" y="6531117"/>
            <a:ext cx="1225521" cy="138654"/>
          </a:xfrm>
          <a:prstGeom prst="rect">
            <a:avLst/>
          </a:prstGeom>
        </p:spPr>
      </p:pic>
      <p:pic>
        <p:nvPicPr>
          <p:cNvPr id="10" name="Graphic 9">
            <a:extLst>
              <a:ext uri="{FF2B5EF4-FFF2-40B4-BE49-F238E27FC236}">
                <a16:creationId xmlns:a16="http://schemas.microsoft.com/office/drawing/2014/main" id="{396C2565-E2CA-8DDC-F1D0-7E531AD52285}"/>
              </a:ext>
            </a:extLst>
          </p:cNvPr>
          <p:cNvPicPr>
            <a:picLocks noGrp="1" noRot="1" noChangeAspec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64E0373-53A2-0FA0-DC5A-20AB3229ED2D}"/>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bg1"/>
                </a:solidFill>
              </a:defRPr>
            </a:lvl1pPr>
          </a:lstStyle>
          <a:p>
            <a:r>
              <a:rPr lang="en-US"/>
              <a:t>Divider: Title of the Next Section Here</a:t>
            </a:r>
          </a:p>
        </p:txBody>
      </p:sp>
    </p:spTree>
    <p:extLst>
      <p:ext uri="{BB962C8B-B14F-4D97-AF65-F5344CB8AC3E}">
        <p14:creationId xmlns:p14="http://schemas.microsoft.com/office/powerpoint/2010/main" val="22468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rt Agenda">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3B37E27F-4846-3F0E-7A7B-BC35EC5B9B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9156" t="1" b="2482"/>
          <a:stretch/>
        </p:blipFill>
        <p:spPr>
          <a:xfrm>
            <a:off x="-1" y="365412"/>
            <a:ext cx="2433447" cy="5941310"/>
          </a:xfrm>
          <a:prstGeom prst="rect">
            <a:avLst/>
          </a:prstGeom>
        </p:spPr>
      </p:pic>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707CDFF-65E7-47C8-B86C-19233DC3FD92}"/>
              </a:ext>
            </a:extLst>
          </p:cNvPr>
          <p:cNvSpPr>
            <a:spLocks noGrp="1" noRot="1" noMove="1" noResize="1" noEditPoints="1" noAdjustHandles="1" noChangeArrowheads="1" noChangeShapeType="1"/>
          </p:cNvSpPr>
          <p:nvPr>
            <p:ph type="dt" sz="half" idx="26"/>
          </p:nvPr>
        </p:nvSpPr>
        <p:spPr/>
        <p:txBody>
          <a:bodyPr/>
          <a:lstStyle/>
          <a:p>
            <a:fld id="{A08BAE41-E0FD-41FB-A4C1-7DDD170A8635}" type="datetime4">
              <a:rPr lang="en-US" smtClean="0"/>
              <a:t>November 6, 2024</a:t>
            </a:fld>
            <a:endParaRPr lang="en-US"/>
          </a:p>
        </p:txBody>
      </p:sp>
      <p:sp>
        <p:nvSpPr>
          <p:cNvPr id="5" name="Footer Placeholder 4">
            <a:extLst>
              <a:ext uri="{FF2B5EF4-FFF2-40B4-BE49-F238E27FC236}">
                <a16:creationId xmlns:a16="http://schemas.microsoft.com/office/drawing/2014/main" id="{2A799E9A-955D-43CF-96CC-E00C130F1EC5}"/>
              </a:ext>
            </a:extLst>
          </p:cNvPr>
          <p:cNvSpPr>
            <a:spLocks noGrp="1" noRot="1" noMove="1" noResize="1" noEditPoints="1" noAdjustHandles="1" noChangeArrowheads="1" noChangeShapeType="1"/>
          </p:cNvSpPr>
          <p:nvPr>
            <p:ph type="ftr" sz="quarter" idx="27"/>
          </p:nvPr>
        </p:nvSpPr>
        <p:spPr/>
        <p:txBody>
          <a:bodyPr/>
          <a:lstStyle/>
          <a:p>
            <a:endParaRPr lang="en-US"/>
          </a:p>
        </p:txBody>
      </p:sp>
      <p:sp>
        <p:nvSpPr>
          <p:cNvPr id="6" name="Slide Number Placeholder 5">
            <a:extLst>
              <a:ext uri="{FF2B5EF4-FFF2-40B4-BE49-F238E27FC236}">
                <a16:creationId xmlns:a16="http://schemas.microsoft.com/office/drawing/2014/main" id="{5BA4A4A9-FEFA-45A4-B497-EEC028F787BB}"/>
              </a:ext>
            </a:extLst>
          </p:cNvPr>
          <p:cNvSpPr>
            <a:spLocks noGrp="1" noRot="1" noMove="1" noResize="1" noEditPoints="1" noAdjustHandles="1" noChangeArrowheads="1" noChangeShapeType="1"/>
          </p:cNvSpPr>
          <p:nvPr>
            <p:ph type="sldNum" sz="quarter" idx="28"/>
          </p:nvPr>
        </p:nvSpPr>
        <p:spPr/>
        <p:txBody>
          <a:bodyPr/>
          <a:lstStyle/>
          <a:p>
            <a:fld id="{ADEA93E3-D79E-4C10-A8B9-315D9C277B33}" type="slidenum">
              <a:rPr lang="en-US" smtClean="0"/>
              <a:pPr/>
              <a:t>‹#›</a:t>
            </a:fld>
            <a:endParaRPr lang="en-US"/>
          </a:p>
        </p:txBody>
      </p:sp>
      <p:pic>
        <p:nvPicPr>
          <p:cNvPr id="26" name="Picture 25">
            <a:extLst>
              <a:ext uri="{FF2B5EF4-FFF2-40B4-BE49-F238E27FC236}">
                <a16:creationId xmlns:a16="http://schemas.microsoft.com/office/drawing/2014/main" id="{F6D3AF96-AE6E-5B56-9C62-76DB605DB9F0}"/>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8" name="Text Placeholder 14">
            <a:extLst>
              <a:ext uri="{FF2B5EF4-FFF2-40B4-BE49-F238E27FC236}">
                <a16:creationId xmlns:a16="http://schemas.microsoft.com/office/drawing/2014/main" id="{481B198C-C733-B679-AE4C-14A3AFE3819C}"/>
              </a:ext>
            </a:extLst>
          </p:cNvPr>
          <p:cNvSpPr>
            <a:spLocks noGrp="1"/>
          </p:cNvSpPr>
          <p:nvPr>
            <p:ph type="body" sz="quarter" idx="16" hasCustomPrompt="1"/>
          </p:nvPr>
        </p:nvSpPr>
        <p:spPr>
          <a:xfrm>
            <a:off x="2515660" y="3570078"/>
            <a:ext cx="1993392" cy="2457063"/>
          </a:xfrm>
        </p:spPr>
        <p:txBody>
          <a:bodyPr lIns="0" tIns="0" bIns="0" anchor="t">
            <a:noAutofit/>
          </a:bodyPr>
          <a:lstStyle>
            <a:lvl1pPr marL="0" indent="0">
              <a:lnSpc>
                <a:spcPct val="150000"/>
              </a:lnSpc>
              <a:buNone/>
              <a:defRPr sz="1200" b="1" baseline="0"/>
            </a:lvl1pPr>
          </a:lstStyle>
          <a:p>
            <a:pPr lvl="0"/>
            <a:r>
              <a:rPr lang="en-US"/>
              <a:t>Sub-Topic One</a:t>
            </a:r>
          </a:p>
        </p:txBody>
      </p:sp>
      <p:sp>
        <p:nvSpPr>
          <p:cNvPr id="21" name="Text Placeholder 14">
            <a:extLst>
              <a:ext uri="{FF2B5EF4-FFF2-40B4-BE49-F238E27FC236}">
                <a16:creationId xmlns:a16="http://schemas.microsoft.com/office/drawing/2014/main" id="{F27C2817-F550-85B9-F52A-4F1F5F147371}"/>
              </a:ext>
            </a:extLst>
          </p:cNvPr>
          <p:cNvSpPr>
            <a:spLocks noGrp="1"/>
          </p:cNvSpPr>
          <p:nvPr>
            <p:ph type="body" sz="quarter" idx="19" hasCustomPrompt="1"/>
          </p:nvPr>
        </p:nvSpPr>
        <p:spPr>
          <a:xfrm>
            <a:off x="4654296" y="3570078"/>
            <a:ext cx="1993392" cy="2457063"/>
          </a:xfrm>
        </p:spPr>
        <p:txBody>
          <a:bodyPr lIns="0" tIns="0" bIns="0" anchor="t">
            <a:noAutofit/>
          </a:bodyPr>
          <a:lstStyle>
            <a:lvl1pPr marL="0" indent="0">
              <a:lnSpc>
                <a:spcPct val="150000"/>
              </a:lnSpc>
              <a:buNone/>
              <a:defRPr sz="1200" b="1" baseline="0"/>
            </a:lvl1pPr>
          </a:lstStyle>
          <a:p>
            <a:pPr lvl="0"/>
            <a:r>
              <a:rPr lang="en-US"/>
              <a:t>Sub-Topic One</a:t>
            </a:r>
          </a:p>
        </p:txBody>
      </p:sp>
      <p:sp>
        <p:nvSpPr>
          <p:cNvPr id="24" name="Text Placeholder 14">
            <a:extLst>
              <a:ext uri="{FF2B5EF4-FFF2-40B4-BE49-F238E27FC236}">
                <a16:creationId xmlns:a16="http://schemas.microsoft.com/office/drawing/2014/main" id="{BFF9F540-B2B2-48E5-023B-0787501831C4}"/>
              </a:ext>
            </a:extLst>
          </p:cNvPr>
          <p:cNvSpPr>
            <a:spLocks noGrp="1"/>
          </p:cNvSpPr>
          <p:nvPr>
            <p:ph type="body" sz="quarter" idx="22" hasCustomPrompt="1"/>
          </p:nvPr>
        </p:nvSpPr>
        <p:spPr>
          <a:xfrm>
            <a:off x="6812280" y="3570078"/>
            <a:ext cx="1993392" cy="2457063"/>
          </a:xfrm>
        </p:spPr>
        <p:txBody>
          <a:bodyPr lIns="0" tIns="0" bIns="0" anchor="t">
            <a:noAutofit/>
          </a:bodyPr>
          <a:lstStyle>
            <a:lvl1pPr marL="0" indent="0">
              <a:lnSpc>
                <a:spcPct val="150000"/>
              </a:lnSpc>
              <a:buNone/>
              <a:defRPr sz="1200" b="1"/>
            </a:lvl1pPr>
          </a:lstStyle>
          <a:p>
            <a:pPr lvl="0"/>
            <a:r>
              <a:rPr lang="en-US"/>
              <a:t>Sub-Topic One</a:t>
            </a:r>
          </a:p>
        </p:txBody>
      </p:sp>
      <p:sp>
        <p:nvSpPr>
          <p:cNvPr id="113" name="Text Placeholder 41">
            <a:extLst>
              <a:ext uri="{FF2B5EF4-FFF2-40B4-BE49-F238E27FC236}">
                <a16:creationId xmlns:a16="http://schemas.microsoft.com/office/drawing/2014/main" id="{A550B771-2BDC-451F-A972-846D44CCA594}"/>
              </a:ext>
            </a:extLst>
          </p:cNvPr>
          <p:cNvSpPr>
            <a:spLocks noGrp="1"/>
          </p:cNvSpPr>
          <p:nvPr>
            <p:ph type="body" sz="quarter" idx="33"/>
          </p:nvPr>
        </p:nvSpPr>
        <p:spPr>
          <a:xfrm>
            <a:off x="2515660" y="2238791"/>
            <a:ext cx="1993392" cy="362116"/>
          </a:xfrm>
        </p:spPr>
        <p:txBody>
          <a:bodyPr/>
          <a:lstStyle>
            <a:lvl1pPr marL="0" indent="0">
              <a:lnSpc>
                <a:spcPct val="90000"/>
              </a:lnSpc>
              <a:buNone/>
              <a:defRPr sz="1700" b="1"/>
            </a:lvl1pPr>
          </a:lstStyle>
          <a:p>
            <a:r>
              <a:rPr lang="en-US"/>
              <a:t>Agenda Item</a:t>
            </a:r>
          </a:p>
        </p:txBody>
      </p:sp>
      <p:sp>
        <p:nvSpPr>
          <p:cNvPr id="119" name="Text Placeholder 47">
            <a:extLst>
              <a:ext uri="{FF2B5EF4-FFF2-40B4-BE49-F238E27FC236}">
                <a16:creationId xmlns:a16="http://schemas.microsoft.com/office/drawing/2014/main" id="{36E0ECA9-E771-4F4E-BC9A-DD7FE851B776}"/>
              </a:ext>
            </a:extLst>
          </p:cNvPr>
          <p:cNvSpPr>
            <a:spLocks noGrp="1"/>
          </p:cNvSpPr>
          <p:nvPr>
            <p:ph type="body" sz="quarter" idx="39"/>
          </p:nvPr>
        </p:nvSpPr>
        <p:spPr>
          <a:xfrm>
            <a:off x="2515660" y="1920241"/>
            <a:ext cx="1993392" cy="276061"/>
          </a:xfrm>
        </p:spPr>
        <p:txBody>
          <a:bodyPr/>
          <a:lstStyle>
            <a:lvl1pPr marL="0" indent="0">
              <a:lnSpc>
                <a:spcPct val="80000"/>
              </a:lnSpc>
              <a:buNone/>
              <a:defRPr sz="1700"/>
            </a:lvl1pPr>
          </a:lstStyle>
          <a:p>
            <a:r>
              <a:rPr lang="en-US"/>
              <a:t>01</a:t>
            </a:r>
          </a:p>
        </p:txBody>
      </p:sp>
      <p:sp>
        <p:nvSpPr>
          <p:cNvPr id="134" name="Text Placeholder 41">
            <a:extLst>
              <a:ext uri="{FF2B5EF4-FFF2-40B4-BE49-F238E27FC236}">
                <a16:creationId xmlns:a16="http://schemas.microsoft.com/office/drawing/2014/main" id="{C247C281-1A5E-4404-A6C0-294F0AFE7E22}"/>
              </a:ext>
            </a:extLst>
          </p:cNvPr>
          <p:cNvSpPr>
            <a:spLocks noGrp="1"/>
          </p:cNvSpPr>
          <p:nvPr>
            <p:ph type="body" sz="quarter" idx="44"/>
          </p:nvPr>
        </p:nvSpPr>
        <p:spPr>
          <a:xfrm>
            <a:off x="4654296" y="2238791"/>
            <a:ext cx="1993392" cy="362116"/>
          </a:xfrm>
        </p:spPr>
        <p:txBody>
          <a:bodyPr/>
          <a:lstStyle>
            <a:lvl1pPr marL="0" indent="0">
              <a:lnSpc>
                <a:spcPct val="90000"/>
              </a:lnSpc>
              <a:buNone/>
              <a:defRPr sz="1700" b="1"/>
            </a:lvl1pPr>
          </a:lstStyle>
          <a:p>
            <a:r>
              <a:rPr lang="en-US"/>
              <a:t>Agenda Item</a:t>
            </a:r>
          </a:p>
        </p:txBody>
      </p:sp>
      <p:sp>
        <p:nvSpPr>
          <p:cNvPr id="135" name="Text Placeholder 47">
            <a:extLst>
              <a:ext uri="{FF2B5EF4-FFF2-40B4-BE49-F238E27FC236}">
                <a16:creationId xmlns:a16="http://schemas.microsoft.com/office/drawing/2014/main" id="{93B02749-76C3-4571-BD4B-6019E012FEAF}"/>
              </a:ext>
            </a:extLst>
          </p:cNvPr>
          <p:cNvSpPr>
            <a:spLocks noGrp="1"/>
          </p:cNvSpPr>
          <p:nvPr>
            <p:ph type="body" sz="quarter" idx="45" hasCustomPrompt="1"/>
          </p:nvPr>
        </p:nvSpPr>
        <p:spPr>
          <a:xfrm>
            <a:off x="4654296" y="1920241"/>
            <a:ext cx="1993392" cy="276061"/>
          </a:xfrm>
        </p:spPr>
        <p:txBody>
          <a:bodyPr/>
          <a:lstStyle>
            <a:lvl1pPr marL="0" indent="0">
              <a:lnSpc>
                <a:spcPct val="80000"/>
              </a:lnSpc>
              <a:buNone/>
              <a:defRPr sz="1700"/>
            </a:lvl1pPr>
          </a:lstStyle>
          <a:p>
            <a:r>
              <a:rPr lang="en-US"/>
              <a:t>02</a:t>
            </a:r>
          </a:p>
        </p:txBody>
      </p:sp>
      <p:sp>
        <p:nvSpPr>
          <p:cNvPr id="7" name="Text Placeholder 6">
            <a:extLst>
              <a:ext uri="{FF2B5EF4-FFF2-40B4-BE49-F238E27FC236}">
                <a16:creationId xmlns:a16="http://schemas.microsoft.com/office/drawing/2014/main" id="{86033B16-52FF-45D1-A697-D17845D3289B}"/>
              </a:ext>
            </a:extLst>
          </p:cNvPr>
          <p:cNvSpPr>
            <a:spLocks noGrp="1"/>
          </p:cNvSpPr>
          <p:nvPr>
            <p:ph type="body" sz="quarter" idx="46" hasCustomPrompt="1"/>
          </p:nvPr>
        </p:nvSpPr>
        <p:spPr>
          <a:xfrm>
            <a:off x="4654296" y="2670059"/>
            <a:ext cx="1993392" cy="529423"/>
          </a:xfrm>
        </p:spPr>
        <p:txBody>
          <a:bodyPr/>
          <a:lstStyle>
            <a:lvl1pPr marL="0" indent="0">
              <a:buFontTx/>
              <a:buNone/>
              <a:defRPr sz="900"/>
            </a:lvl1pPr>
            <a:lvl2pPr marL="182866" indent="0">
              <a:buFontTx/>
              <a:buNone/>
              <a:defRPr sz="900"/>
            </a:lvl2pPr>
            <a:lvl3pPr marL="365734" indent="0">
              <a:buFontTx/>
              <a:buNone/>
              <a:defRPr sz="900"/>
            </a:lvl3pPr>
            <a:lvl4pPr marL="548600" indent="0">
              <a:buFontTx/>
              <a:buNone/>
              <a:defRPr sz="900"/>
            </a:lvl4pPr>
            <a:lvl5pPr marL="731466" indent="0">
              <a:buFontTx/>
              <a:buNone/>
              <a:defRPr sz="900"/>
            </a:lvl5pPr>
          </a:lstStyle>
          <a:p>
            <a:r>
              <a:rPr lang="en-US" sz="900"/>
              <a:t>Very Short Description. Enter a brief summary of your first agenda item in the space provided here. </a:t>
            </a:r>
          </a:p>
        </p:txBody>
      </p:sp>
      <p:sp>
        <p:nvSpPr>
          <p:cNvPr id="138" name="Text Placeholder 6">
            <a:extLst>
              <a:ext uri="{FF2B5EF4-FFF2-40B4-BE49-F238E27FC236}">
                <a16:creationId xmlns:a16="http://schemas.microsoft.com/office/drawing/2014/main" id="{FE24B982-21F3-4B5F-B92C-D64537D61EAB}"/>
              </a:ext>
            </a:extLst>
          </p:cNvPr>
          <p:cNvSpPr>
            <a:spLocks noGrp="1"/>
          </p:cNvSpPr>
          <p:nvPr>
            <p:ph type="body" sz="quarter" idx="47" hasCustomPrompt="1"/>
          </p:nvPr>
        </p:nvSpPr>
        <p:spPr>
          <a:xfrm>
            <a:off x="2512963" y="2670059"/>
            <a:ext cx="1993392" cy="529423"/>
          </a:xfrm>
        </p:spPr>
        <p:txBody>
          <a:bodyPr/>
          <a:lstStyle>
            <a:lvl1pPr marL="0" indent="0">
              <a:buFontTx/>
              <a:buNone/>
              <a:defRPr sz="900"/>
            </a:lvl1pPr>
            <a:lvl2pPr marL="182866" indent="0">
              <a:buFontTx/>
              <a:buNone/>
              <a:defRPr sz="900"/>
            </a:lvl2pPr>
            <a:lvl3pPr marL="365734" indent="0">
              <a:buFontTx/>
              <a:buNone/>
              <a:defRPr sz="900"/>
            </a:lvl3pPr>
            <a:lvl4pPr marL="548600" indent="0">
              <a:buFontTx/>
              <a:buNone/>
              <a:defRPr sz="900"/>
            </a:lvl4pPr>
            <a:lvl5pPr marL="731466" indent="0">
              <a:buFontTx/>
              <a:buNone/>
              <a:defRPr sz="900"/>
            </a:lvl5pPr>
          </a:lstStyle>
          <a:p>
            <a:r>
              <a:rPr lang="en-US" sz="900"/>
              <a:t>Very Short Description. Enter a brief summary of your first agenda item in the space provided here. </a:t>
            </a:r>
          </a:p>
        </p:txBody>
      </p:sp>
      <p:sp>
        <p:nvSpPr>
          <p:cNvPr id="139" name="Text Placeholder 41">
            <a:extLst>
              <a:ext uri="{FF2B5EF4-FFF2-40B4-BE49-F238E27FC236}">
                <a16:creationId xmlns:a16="http://schemas.microsoft.com/office/drawing/2014/main" id="{C329B1D3-AFA0-48DF-B719-900836E04321}"/>
              </a:ext>
            </a:extLst>
          </p:cNvPr>
          <p:cNvSpPr>
            <a:spLocks noGrp="1"/>
          </p:cNvSpPr>
          <p:nvPr>
            <p:ph type="body" sz="quarter" idx="48"/>
          </p:nvPr>
        </p:nvSpPr>
        <p:spPr>
          <a:xfrm>
            <a:off x="6812280" y="2238791"/>
            <a:ext cx="1993392" cy="362116"/>
          </a:xfrm>
        </p:spPr>
        <p:txBody>
          <a:bodyPr/>
          <a:lstStyle>
            <a:lvl1pPr marL="0" indent="0">
              <a:lnSpc>
                <a:spcPct val="90000"/>
              </a:lnSpc>
              <a:buNone/>
              <a:defRPr sz="1700" b="1"/>
            </a:lvl1pPr>
          </a:lstStyle>
          <a:p>
            <a:r>
              <a:rPr lang="en-US"/>
              <a:t>Agenda Item</a:t>
            </a:r>
          </a:p>
        </p:txBody>
      </p:sp>
      <p:sp>
        <p:nvSpPr>
          <p:cNvPr id="140" name="Text Placeholder 47">
            <a:extLst>
              <a:ext uri="{FF2B5EF4-FFF2-40B4-BE49-F238E27FC236}">
                <a16:creationId xmlns:a16="http://schemas.microsoft.com/office/drawing/2014/main" id="{FC62B605-FF56-432B-8C98-0F698D1B855D}"/>
              </a:ext>
            </a:extLst>
          </p:cNvPr>
          <p:cNvSpPr>
            <a:spLocks noGrp="1"/>
          </p:cNvSpPr>
          <p:nvPr>
            <p:ph type="body" sz="quarter" idx="49" hasCustomPrompt="1"/>
          </p:nvPr>
        </p:nvSpPr>
        <p:spPr>
          <a:xfrm>
            <a:off x="6812280" y="1920241"/>
            <a:ext cx="1993392" cy="276061"/>
          </a:xfrm>
        </p:spPr>
        <p:txBody>
          <a:bodyPr/>
          <a:lstStyle>
            <a:lvl1pPr marL="0" indent="0">
              <a:lnSpc>
                <a:spcPct val="80000"/>
              </a:lnSpc>
              <a:buNone/>
              <a:defRPr sz="1700"/>
            </a:lvl1pPr>
          </a:lstStyle>
          <a:p>
            <a:r>
              <a:rPr lang="en-US"/>
              <a:t>03</a:t>
            </a:r>
          </a:p>
        </p:txBody>
      </p:sp>
      <p:sp>
        <p:nvSpPr>
          <p:cNvPr id="141" name="Text Placeholder 6">
            <a:extLst>
              <a:ext uri="{FF2B5EF4-FFF2-40B4-BE49-F238E27FC236}">
                <a16:creationId xmlns:a16="http://schemas.microsoft.com/office/drawing/2014/main" id="{3BB049A5-F3FA-4643-A672-8C4876061ACA}"/>
              </a:ext>
            </a:extLst>
          </p:cNvPr>
          <p:cNvSpPr>
            <a:spLocks noGrp="1"/>
          </p:cNvSpPr>
          <p:nvPr>
            <p:ph type="body" sz="quarter" idx="50" hasCustomPrompt="1"/>
          </p:nvPr>
        </p:nvSpPr>
        <p:spPr>
          <a:xfrm>
            <a:off x="6812280" y="2670059"/>
            <a:ext cx="1993392" cy="529423"/>
          </a:xfrm>
        </p:spPr>
        <p:txBody>
          <a:bodyPr/>
          <a:lstStyle>
            <a:lvl1pPr marL="0" indent="0">
              <a:buFontTx/>
              <a:buNone/>
              <a:defRPr sz="900"/>
            </a:lvl1pPr>
            <a:lvl2pPr marL="182866" indent="0">
              <a:buFontTx/>
              <a:buNone/>
              <a:defRPr sz="900"/>
            </a:lvl2pPr>
            <a:lvl3pPr marL="365734" indent="0">
              <a:buFontTx/>
              <a:buNone/>
              <a:defRPr sz="900"/>
            </a:lvl3pPr>
            <a:lvl4pPr marL="548600" indent="0">
              <a:buFontTx/>
              <a:buNone/>
              <a:defRPr sz="900"/>
            </a:lvl4pPr>
            <a:lvl5pPr marL="731466" indent="0">
              <a:buFontTx/>
              <a:buNone/>
              <a:defRPr sz="900"/>
            </a:lvl5pPr>
          </a:lstStyle>
          <a:p>
            <a:r>
              <a:rPr lang="en-US" sz="900"/>
              <a:t>Very Short Description. Enter a brief summary of your first agenda item in the space provided here. </a:t>
            </a:r>
          </a:p>
        </p:txBody>
      </p:sp>
      <p:sp>
        <p:nvSpPr>
          <p:cNvPr id="8" name="Title 1">
            <a:extLst>
              <a:ext uri="{FF2B5EF4-FFF2-40B4-BE49-F238E27FC236}">
                <a16:creationId xmlns:a16="http://schemas.microsoft.com/office/drawing/2014/main" id="{1D52CBA3-9683-B8B0-61BB-6B638B7EF26B}"/>
              </a:ext>
            </a:extLst>
          </p:cNvPr>
          <p:cNvSpPr>
            <a:spLocks noGrp="1" noRot="1" noMove="1" noResize="1" noEditPoints="1" noAdjustHandles="1" noChangeArrowheads="1" noChangeShapeType="1"/>
          </p:cNvSpPr>
          <p:nvPr>
            <p:ph type="title" hasCustomPrompt="1"/>
          </p:nvPr>
        </p:nvSpPr>
        <p:spPr>
          <a:xfrm>
            <a:off x="2516886" y="905365"/>
            <a:ext cx="6284214" cy="521208"/>
          </a:xfrm>
          <a:noFill/>
        </p:spPr>
        <p:txBody>
          <a:bodyPr lIns="0" tIns="0" rIns="0" bIns="0" anchor="t">
            <a:noAutofit/>
          </a:bodyPr>
          <a:lstStyle>
            <a:lvl1pPr>
              <a:defRPr sz="3600">
                <a:solidFill>
                  <a:schemeClr val="tx1"/>
                </a:solidFill>
              </a:defRPr>
            </a:lvl1pPr>
          </a:lstStyle>
          <a:p>
            <a:r>
              <a:rPr lang="en-US"/>
              <a:t>Agenda</a:t>
            </a:r>
          </a:p>
        </p:txBody>
      </p:sp>
      <p:grpSp>
        <p:nvGrpSpPr>
          <p:cNvPr id="14" name="Group 13">
            <a:extLst>
              <a:ext uri="{FF2B5EF4-FFF2-40B4-BE49-F238E27FC236}">
                <a16:creationId xmlns:a16="http://schemas.microsoft.com/office/drawing/2014/main" id="{8793E01D-11D1-4599-3FE5-3D519DB75206}"/>
              </a:ext>
            </a:extLst>
          </p:cNvPr>
          <p:cNvGrpSpPr/>
          <p:nvPr userDrawn="1"/>
        </p:nvGrpSpPr>
        <p:grpSpPr>
          <a:xfrm>
            <a:off x="2512963" y="3229661"/>
            <a:ext cx="238126" cy="238125"/>
            <a:chOff x="876299" y="1371600"/>
            <a:chExt cx="238126" cy="238125"/>
          </a:xfrm>
        </p:grpSpPr>
        <p:sp>
          <p:nvSpPr>
            <p:cNvPr id="15" name="Rectangle 14">
              <a:extLst>
                <a:ext uri="{FF2B5EF4-FFF2-40B4-BE49-F238E27FC236}">
                  <a16:creationId xmlns:a16="http://schemas.microsoft.com/office/drawing/2014/main" id="{5848E4DD-339E-95B5-85D3-2ED2BCC64128}"/>
                </a:ext>
              </a:extLst>
            </p:cNvPr>
            <p:cNvSpPr/>
            <p:nvPr/>
          </p:nvSpPr>
          <p:spPr>
            <a:xfrm>
              <a:off x="876300" y="1371600"/>
              <a:ext cx="238125" cy="238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aret Down outline">
              <a:extLst>
                <a:ext uri="{FF2B5EF4-FFF2-40B4-BE49-F238E27FC236}">
                  <a16:creationId xmlns:a16="http://schemas.microsoft.com/office/drawing/2014/main" id="{2D60B57E-8DEE-122C-1C83-DD72EA871EF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6299" y="1371600"/>
              <a:ext cx="238125" cy="238125"/>
            </a:xfrm>
            <a:prstGeom prst="rect">
              <a:avLst/>
            </a:prstGeom>
          </p:spPr>
        </p:pic>
      </p:grpSp>
      <p:grpSp>
        <p:nvGrpSpPr>
          <p:cNvPr id="17" name="Group 16">
            <a:extLst>
              <a:ext uri="{FF2B5EF4-FFF2-40B4-BE49-F238E27FC236}">
                <a16:creationId xmlns:a16="http://schemas.microsoft.com/office/drawing/2014/main" id="{2B738124-0CC1-4A14-41E9-E5FEA5486F53}"/>
              </a:ext>
            </a:extLst>
          </p:cNvPr>
          <p:cNvGrpSpPr/>
          <p:nvPr userDrawn="1"/>
        </p:nvGrpSpPr>
        <p:grpSpPr>
          <a:xfrm>
            <a:off x="4654296" y="3229661"/>
            <a:ext cx="238126" cy="238125"/>
            <a:chOff x="876299" y="1371600"/>
            <a:chExt cx="238126" cy="238125"/>
          </a:xfrm>
        </p:grpSpPr>
        <p:sp>
          <p:nvSpPr>
            <p:cNvPr id="19" name="Rectangle 18">
              <a:extLst>
                <a:ext uri="{FF2B5EF4-FFF2-40B4-BE49-F238E27FC236}">
                  <a16:creationId xmlns:a16="http://schemas.microsoft.com/office/drawing/2014/main" id="{750E97B5-0C6F-023B-51AB-1624744FBDE4}"/>
                </a:ext>
              </a:extLst>
            </p:cNvPr>
            <p:cNvSpPr/>
            <p:nvPr/>
          </p:nvSpPr>
          <p:spPr>
            <a:xfrm>
              <a:off x="876300" y="1371600"/>
              <a:ext cx="238125" cy="238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aret Down outline">
              <a:extLst>
                <a:ext uri="{FF2B5EF4-FFF2-40B4-BE49-F238E27FC236}">
                  <a16:creationId xmlns:a16="http://schemas.microsoft.com/office/drawing/2014/main" id="{61EF1E99-769F-3565-B72D-61F3F7974D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6299" y="1371600"/>
              <a:ext cx="238125" cy="238125"/>
            </a:xfrm>
            <a:prstGeom prst="rect">
              <a:avLst/>
            </a:prstGeom>
          </p:spPr>
        </p:pic>
      </p:grpSp>
      <p:grpSp>
        <p:nvGrpSpPr>
          <p:cNvPr id="22" name="Group 21">
            <a:extLst>
              <a:ext uri="{FF2B5EF4-FFF2-40B4-BE49-F238E27FC236}">
                <a16:creationId xmlns:a16="http://schemas.microsoft.com/office/drawing/2014/main" id="{74438AAB-B6A1-1B84-24C0-5B744F053CD5}"/>
              </a:ext>
            </a:extLst>
          </p:cNvPr>
          <p:cNvGrpSpPr/>
          <p:nvPr userDrawn="1"/>
        </p:nvGrpSpPr>
        <p:grpSpPr>
          <a:xfrm>
            <a:off x="6812280" y="3229661"/>
            <a:ext cx="238126" cy="238125"/>
            <a:chOff x="876299" y="1371600"/>
            <a:chExt cx="238126" cy="238125"/>
          </a:xfrm>
        </p:grpSpPr>
        <p:sp>
          <p:nvSpPr>
            <p:cNvPr id="23" name="Rectangle 22">
              <a:extLst>
                <a:ext uri="{FF2B5EF4-FFF2-40B4-BE49-F238E27FC236}">
                  <a16:creationId xmlns:a16="http://schemas.microsoft.com/office/drawing/2014/main" id="{77DBA22C-B7C8-592F-B8D6-4F1F5DD168A6}"/>
                </a:ext>
              </a:extLst>
            </p:cNvPr>
            <p:cNvSpPr/>
            <p:nvPr/>
          </p:nvSpPr>
          <p:spPr>
            <a:xfrm>
              <a:off x="876300" y="1371600"/>
              <a:ext cx="238125" cy="238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aret Down outline">
              <a:extLst>
                <a:ext uri="{FF2B5EF4-FFF2-40B4-BE49-F238E27FC236}">
                  <a16:creationId xmlns:a16="http://schemas.microsoft.com/office/drawing/2014/main" id="{BE85C77F-03D6-9DDE-F721-A1DD607588D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6299" y="1371600"/>
              <a:ext cx="238125" cy="238125"/>
            </a:xfrm>
            <a:prstGeom prst="rect">
              <a:avLst/>
            </a:prstGeom>
          </p:spPr>
        </p:pic>
      </p:grpSp>
    </p:spTree>
    <p:extLst>
      <p:ext uri="{BB962C8B-B14F-4D97-AF65-F5344CB8AC3E}">
        <p14:creationId xmlns:p14="http://schemas.microsoft.com/office/powerpoint/2010/main" val="424762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Custom Photo_White Text">
    <p:bg>
      <p:bgPr>
        <a:solidFill>
          <a:schemeClr val="bg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BFE06D4-A1E8-8EC4-BB4F-D61B462C7E1F}"/>
              </a:ext>
            </a:extLst>
          </p:cNvPr>
          <p:cNvSpPr>
            <a:spLocks noGrp="1"/>
          </p:cNvSpPr>
          <p:nvPr>
            <p:ph type="pic" sz="quarter" idx="17"/>
          </p:nvPr>
        </p:nvSpPr>
        <p:spPr>
          <a:xfrm>
            <a:off x="0" y="0"/>
            <a:ext cx="9144000" cy="6858000"/>
          </a:xfrm>
        </p:spPr>
        <p:txBody>
          <a:bodyPr/>
          <a:lstStyle/>
          <a:p>
            <a:r>
              <a:rPr lang="en-US"/>
              <a:t>Click icon to add picture</a:t>
            </a:r>
          </a:p>
        </p:txBody>
      </p:sp>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0" y="3657600"/>
            <a:ext cx="5899224" cy="2743200"/>
          </a:xfrm>
        </p:spPr>
        <p:txBody>
          <a:bodyPr lIns="0" tIns="0" rIns="0" bIns="0" anchor="b">
            <a:noAutofit/>
          </a:bodyPr>
          <a:lstStyle>
            <a:lvl1pPr>
              <a:lnSpc>
                <a:spcPct val="90000"/>
              </a:lnSpc>
              <a:defRPr sz="4800">
                <a:solidFill>
                  <a:schemeClr val="bg1"/>
                </a:solidFill>
              </a:defRPr>
            </a:lvl1pPr>
          </a:lstStyle>
          <a:p>
            <a:r>
              <a:rPr lang="en-US"/>
              <a:t>Custom Image Cover; Chose photo then right click to “send to back”</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21386"/>
            <a:ext cx="2057400" cy="365125"/>
          </a:xfrm>
        </p:spPr>
        <p:txBody>
          <a:bodyPr lIns="0" tIns="0" rIns="0" bIns="0" anchor="b">
            <a:noAutofit/>
          </a:bodyPr>
          <a:lstStyle>
            <a:lvl1pPr algn="r">
              <a:defRPr sz="1051">
                <a:solidFill>
                  <a:schemeClr val="bg1"/>
                </a:solidFill>
              </a:defRPr>
            </a:lvl1pPr>
          </a:lstStyle>
          <a:p>
            <a:fld id="{B414324E-DFAD-4DEF-B378-AD182D4D47F1}"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8" name="Picture 7" descr="Logo&#10;&#10;Description automatically generated">
            <a:extLst>
              <a:ext uri="{FF2B5EF4-FFF2-40B4-BE49-F238E27FC236}">
                <a16:creationId xmlns:a16="http://schemas.microsoft.com/office/drawing/2014/main" id="{D33DBFBF-B7DC-E015-58A4-455A22B52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pic>
        <p:nvPicPr>
          <p:cNvPr id="10" name="Graphic 9">
            <a:extLst>
              <a:ext uri="{FF2B5EF4-FFF2-40B4-BE49-F238E27FC236}">
                <a16:creationId xmlns:a16="http://schemas.microsoft.com/office/drawing/2014/main" id="{781045AD-B911-B897-197C-AE94CCD8444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17" r="13610" b="24168"/>
          <a:stretch/>
        </p:blipFill>
        <p:spPr>
          <a:xfrm>
            <a:off x="4410074" y="1748297"/>
            <a:ext cx="4733925" cy="5115025"/>
          </a:xfrm>
          <a:prstGeom prst="rect">
            <a:avLst/>
          </a:prstGeom>
        </p:spPr>
      </p:pic>
    </p:spTree>
    <p:extLst>
      <p:ext uri="{BB962C8B-B14F-4D97-AF65-F5344CB8AC3E}">
        <p14:creationId xmlns:p14="http://schemas.microsoft.com/office/powerpoint/2010/main" val="872581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ng Agenda">
    <p:bg>
      <p:bgPr>
        <a:gradFill flip="none" rotWithShape="1">
          <a:gsLst>
            <a:gs pos="100000">
              <a:schemeClr val="tx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020DC101-E475-7888-3C2D-615EEDF8CDB3}"/>
              </a:ext>
            </a:extLst>
          </p:cNvPr>
          <p:cNvPicPr>
            <a:picLocks noGrp="1" noRot="1" noChangeAspect="1" noMove="1" noResize="1" noEditPoints="1" noAdjustHandles="1" noChangeArrowheads="1" noChangeShapeType="1" noCrop="1"/>
          </p:cNvPicPr>
          <p:nvPr userDrawn="1"/>
        </p:nvPicPr>
        <p:blipFill rotWithShape="1">
          <a:blip r:embed="rId2">
            <a:extLst>
              <a:ext uri="{96DAC541-7B7A-43D3-8B79-37D633B846F1}">
                <asvg:svgBlip xmlns:asvg="http://schemas.microsoft.com/office/drawing/2016/SVG/main" r:embed="rId3"/>
              </a:ext>
            </a:extLst>
          </a:blip>
          <a:srcRect l="49156" t="1" b="2482"/>
          <a:stretch/>
        </p:blipFill>
        <p:spPr>
          <a:xfrm>
            <a:off x="-1" y="365412"/>
            <a:ext cx="2433447" cy="5941310"/>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701C88D-5921-4231-B7E5-43A147072086}"/>
              </a:ext>
            </a:extLst>
          </p:cNvPr>
          <p:cNvSpPr>
            <a:spLocks noGrp="1" noRot="1" noMove="1" noResize="1" noEditPoints="1" noAdjustHandles="1" noChangeArrowheads="1" noChangeShapeType="1"/>
          </p:cNvSpPr>
          <p:nvPr>
            <p:ph type="dt" sz="half" idx="10"/>
          </p:nvPr>
        </p:nvSpPr>
        <p:spPr/>
        <p:txBody>
          <a:bodyPr/>
          <a:lstStyle>
            <a:lvl1pPr>
              <a:defRPr>
                <a:solidFill>
                  <a:schemeClr val="bg1"/>
                </a:solidFill>
              </a:defRPr>
            </a:lvl1pPr>
          </a:lstStyle>
          <a:p>
            <a:fld id="{6C363CF5-554F-4DB7-A6E3-2930D1062B48}" type="datetime4">
              <a:rPr lang="en-US" smtClean="0"/>
              <a:t>November 6, 2024</a:t>
            </a:fld>
            <a:endParaRPr lang="en-US"/>
          </a:p>
        </p:txBody>
      </p:sp>
      <p:sp>
        <p:nvSpPr>
          <p:cNvPr id="5" name="Footer Placeholder 4">
            <a:extLst>
              <a:ext uri="{FF2B5EF4-FFF2-40B4-BE49-F238E27FC236}">
                <a16:creationId xmlns:a16="http://schemas.microsoft.com/office/drawing/2014/main" id="{496F9C9A-6AE4-449F-949E-941A7B058A17}"/>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1C198E4-068A-44DF-80F5-77D61C2B3E0C}"/>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B3108147-E943-E84C-9B39-E6949D6F84F6}" type="slidenum">
              <a:rPr lang="en-US" smtClean="0"/>
              <a:pPr/>
              <a:t>‹#›</a:t>
            </a:fld>
            <a:endParaRPr lang="en-US"/>
          </a:p>
        </p:txBody>
      </p:sp>
      <p:pic>
        <p:nvPicPr>
          <p:cNvPr id="40" name="Picture 39">
            <a:extLst>
              <a:ext uri="{FF2B5EF4-FFF2-40B4-BE49-F238E27FC236}">
                <a16:creationId xmlns:a16="http://schemas.microsoft.com/office/drawing/2014/main" id="{0BE73969-307B-2A87-D0CD-65F65570808C}"/>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9" name="Text Placeholder 14">
            <a:extLst>
              <a:ext uri="{FF2B5EF4-FFF2-40B4-BE49-F238E27FC236}">
                <a16:creationId xmlns:a16="http://schemas.microsoft.com/office/drawing/2014/main" id="{0BA86D24-2EF0-B5CC-B6AB-69AB2B0752E9}"/>
              </a:ext>
            </a:extLst>
          </p:cNvPr>
          <p:cNvSpPr>
            <a:spLocks noGrp="1"/>
          </p:cNvSpPr>
          <p:nvPr>
            <p:ph type="body" sz="quarter" idx="14" hasCustomPrompt="1"/>
          </p:nvPr>
        </p:nvSpPr>
        <p:spPr>
          <a:xfrm>
            <a:off x="2518213" y="2237828"/>
            <a:ext cx="1993392" cy="420791"/>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10" name="Text Placeholder 14">
            <a:extLst>
              <a:ext uri="{FF2B5EF4-FFF2-40B4-BE49-F238E27FC236}">
                <a16:creationId xmlns:a16="http://schemas.microsoft.com/office/drawing/2014/main" id="{A8F116EA-E813-F6CF-5FB0-EAA01D4154D7}"/>
              </a:ext>
            </a:extLst>
          </p:cNvPr>
          <p:cNvSpPr>
            <a:spLocks noGrp="1"/>
          </p:cNvSpPr>
          <p:nvPr>
            <p:ph type="body" sz="quarter" idx="15" hasCustomPrompt="1"/>
          </p:nvPr>
        </p:nvSpPr>
        <p:spPr>
          <a:xfrm>
            <a:off x="2518213" y="2669253"/>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 </a:t>
            </a:r>
          </a:p>
        </p:txBody>
      </p:sp>
      <p:sp>
        <p:nvSpPr>
          <p:cNvPr id="11" name="Text Placeholder 14">
            <a:extLst>
              <a:ext uri="{FF2B5EF4-FFF2-40B4-BE49-F238E27FC236}">
                <a16:creationId xmlns:a16="http://schemas.microsoft.com/office/drawing/2014/main" id="{9A27249C-F2F4-9F9F-C0F0-F3A4451A93C2}"/>
              </a:ext>
            </a:extLst>
          </p:cNvPr>
          <p:cNvSpPr>
            <a:spLocks noGrp="1"/>
          </p:cNvSpPr>
          <p:nvPr>
            <p:ph type="body" sz="quarter" idx="17" hasCustomPrompt="1"/>
          </p:nvPr>
        </p:nvSpPr>
        <p:spPr>
          <a:xfrm>
            <a:off x="4654296" y="2237828"/>
            <a:ext cx="1993392" cy="420791"/>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13" name="Text Placeholder 14">
            <a:extLst>
              <a:ext uri="{FF2B5EF4-FFF2-40B4-BE49-F238E27FC236}">
                <a16:creationId xmlns:a16="http://schemas.microsoft.com/office/drawing/2014/main" id="{CBBF4AE4-4F17-ADDC-4F3B-EDEAA70B9306}"/>
              </a:ext>
            </a:extLst>
          </p:cNvPr>
          <p:cNvSpPr>
            <a:spLocks noGrp="1"/>
          </p:cNvSpPr>
          <p:nvPr>
            <p:ph type="body" sz="quarter" idx="18" hasCustomPrompt="1"/>
          </p:nvPr>
        </p:nvSpPr>
        <p:spPr>
          <a:xfrm>
            <a:off x="4654296" y="2669253"/>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14" name="Text Placeholder 14">
            <a:extLst>
              <a:ext uri="{FF2B5EF4-FFF2-40B4-BE49-F238E27FC236}">
                <a16:creationId xmlns:a16="http://schemas.microsoft.com/office/drawing/2014/main" id="{FDE2318B-16EB-3858-18E2-CA1893ABE920}"/>
              </a:ext>
            </a:extLst>
          </p:cNvPr>
          <p:cNvSpPr>
            <a:spLocks noGrp="1"/>
          </p:cNvSpPr>
          <p:nvPr>
            <p:ph type="body" sz="quarter" idx="20" hasCustomPrompt="1"/>
          </p:nvPr>
        </p:nvSpPr>
        <p:spPr>
          <a:xfrm>
            <a:off x="6812280" y="2237828"/>
            <a:ext cx="1993392" cy="420791"/>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15" name="Text Placeholder 14">
            <a:extLst>
              <a:ext uri="{FF2B5EF4-FFF2-40B4-BE49-F238E27FC236}">
                <a16:creationId xmlns:a16="http://schemas.microsoft.com/office/drawing/2014/main" id="{5DDD63D9-DA00-1F45-7385-7756C358EC53}"/>
              </a:ext>
            </a:extLst>
          </p:cNvPr>
          <p:cNvSpPr>
            <a:spLocks noGrp="1"/>
          </p:cNvSpPr>
          <p:nvPr>
            <p:ph type="body" sz="quarter" idx="21" hasCustomPrompt="1"/>
          </p:nvPr>
        </p:nvSpPr>
        <p:spPr>
          <a:xfrm>
            <a:off x="6812280" y="2669253"/>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16" name="Text Placeholder 14">
            <a:extLst>
              <a:ext uri="{FF2B5EF4-FFF2-40B4-BE49-F238E27FC236}">
                <a16:creationId xmlns:a16="http://schemas.microsoft.com/office/drawing/2014/main" id="{4F644F1B-13D0-CA2C-8FE3-2B5AFE1CB764}"/>
              </a:ext>
            </a:extLst>
          </p:cNvPr>
          <p:cNvSpPr>
            <a:spLocks noGrp="1"/>
          </p:cNvSpPr>
          <p:nvPr>
            <p:ph type="body" sz="quarter" idx="23" hasCustomPrompt="1"/>
          </p:nvPr>
        </p:nvSpPr>
        <p:spPr>
          <a:xfrm>
            <a:off x="2518213" y="1920909"/>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01</a:t>
            </a:r>
          </a:p>
        </p:txBody>
      </p:sp>
      <p:sp>
        <p:nvSpPr>
          <p:cNvPr id="17" name="Text Placeholder 14">
            <a:extLst>
              <a:ext uri="{FF2B5EF4-FFF2-40B4-BE49-F238E27FC236}">
                <a16:creationId xmlns:a16="http://schemas.microsoft.com/office/drawing/2014/main" id="{5BAFE9DB-FE8B-2FE0-0457-95479E111B90}"/>
              </a:ext>
            </a:extLst>
          </p:cNvPr>
          <p:cNvSpPr>
            <a:spLocks noGrp="1"/>
          </p:cNvSpPr>
          <p:nvPr>
            <p:ph type="body" sz="quarter" idx="24" hasCustomPrompt="1"/>
          </p:nvPr>
        </p:nvSpPr>
        <p:spPr>
          <a:xfrm>
            <a:off x="4654296" y="1920909"/>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02</a:t>
            </a:r>
          </a:p>
        </p:txBody>
      </p:sp>
      <p:sp>
        <p:nvSpPr>
          <p:cNvPr id="18" name="Text Placeholder 14">
            <a:extLst>
              <a:ext uri="{FF2B5EF4-FFF2-40B4-BE49-F238E27FC236}">
                <a16:creationId xmlns:a16="http://schemas.microsoft.com/office/drawing/2014/main" id="{3745FEC3-6BE2-60D0-0E6D-BA34D1111EF4}"/>
              </a:ext>
            </a:extLst>
          </p:cNvPr>
          <p:cNvSpPr>
            <a:spLocks noGrp="1"/>
          </p:cNvSpPr>
          <p:nvPr>
            <p:ph type="body" sz="quarter" idx="25" hasCustomPrompt="1"/>
          </p:nvPr>
        </p:nvSpPr>
        <p:spPr>
          <a:xfrm>
            <a:off x="6812280" y="1920909"/>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03</a:t>
            </a:r>
          </a:p>
        </p:txBody>
      </p:sp>
      <p:sp>
        <p:nvSpPr>
          <p:cNvPr id="19" name="Text Placeholder 14">
            <a:extLst>
              <a:ext uri="{FF2B5EF4-FFF2-40B4-BE49-F238E27FC236}">
                <a16:creationId xmlns:a16="http://schemas.microsoft.com/office/drawing/2014/main" id="{DE195A55-A879-0D35-09D6-60951BB429DF}"/>
              </a:ext>
            </a:extLst>
          </p:cNvPr>
          <p:cNvSpPr>
            <a:spLocks noGrp="1"/>
          </p:cNvSpPr>
          <p:nvPr>
            <p:ph type="body" sz="quarter" idx="26" hasCustomPrompt="1"/>
          </p:nvPr>
        </p:nvSpPr>
        <p:spPr>
          <a:xfrm>
            <a:off x="2518213" y="5235112"/>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20" name="Text Placeholder 14">
            <a:extLst>
              <a:ext uri="{FF2B5EF4-FFF2-40B4-BE49-F238E27FC236}">
                <a16:creationId xmlns:a16="http://schemas.microsoft.com/office/drawing/2014/main" id="{8786F63B-530E-4C86-3459-77E158754B73}"/>
              </a:ext>
            </a:extLst>
          </p:cNvPr>
          <p:cNvSpPr>
            <a:spLocks noGrp="1"/>
          </p:cNvSpPr>
          <p:nvPr>
            <p:ph type="body" sz="quarter" idx="27" hasCustomPrompt="1"/>
          </p:nvPr>
        </p:nvSpPr>
        <p:spPr>
          <a:xfrm>
            <a:off x="2518213" y="5666547"/>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 </a:t>
            </a:r>
          </a:p>
        </p:txBody>
      </p:sp>
      <p:sp>
        <p:nvSpPr>
          <p:cNvPr id="21" name="Text Placeholder 14">
            <a:extLst>
              <a:ext uri="{FF2B5EF4-FFF2-40B4-BE49-F238E27FC236}">
                <a16:creationId xmlns:a16="http://schemas.microsoft.com/office/drawing/2014/main" id="{04ED8009-6294-A503-4A00-32B3DD8E9435}"/>
              </a:ext>
            </a:extLst>
          </p:cNvPr>
          <p:cNvSpPr>
            <a:spLocks noGrp="1"/>
          </p:cNvSpPr>
          <p:nvPr>
            <p:ph type="body" sz="quarter" idx="28" hasCustomPrompt="1"/>
          </p:nvPr>
        </p:nvSpPr>
        <p:spPr>
          <a:xfrm>
            <a:off x="4654296" y="5235112"/>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22" name="Text Placeholder 14">
            <a:extLst>
              <a:ext uri="{FF2B5EF4-FFF2-40B4-BE49-F238E27FC236}">
                <a16:creationId xmlns:a16="http://schemas.microsoft.com/office/drawing/2014/main" id="{365C3D65-EE6F-C891-F27D-5C91D5FB7D68}"/>
              </a:ext>
            </a:extLst>
          </p:cNvPr>
          <p:cNvSpPr>
            <a:spLocks noGrp="1"/>
          </p:cNvSpPr>
          <p:nvPr>
            <p:ph type="body" sz="quarter" idx="29" hasCustomPrompt="1"/>
          </p:nvPr>
        </p:nvSpPr>
        <p:spPr>
          <a:xfrm>
            <a:off x="4654296" y="5666547"/>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23" name="Text Placeholder 14">
            <a:extLst>
              <a:ext uri="{FF2B5EF4-FFF2-40B4-BE49-F238E27FC236}">
                <a16:creationId xmlns:a16="http://schemas.microsoft.com/office/drawing/2014/main" id="{816F2E0F-B2DD-CC08-B36A-3F3B760D6D70}"/>
              </a:ext>
            </a:extLst>
          </p:cNvPr>
          <p:cNvSpPr>
            <a:spLocks noGrp="1"/>
          </p:cNvSpPr>
          <p:nvPr>
            <p:ph type="body" sz="quarter" idx="30" hasCustomPrompt="1"/>
          </p:nvPr>
        </p:nvSpPr>
        <p:spPr>
          <a:xfrm>
            <a:off x="6812280" y="5235112"/>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24" name="Text Placeholder 14">
            <a:extLst>
              <a:ext uri="{FF2B5EF4-FFF2-40B4-BE49-F238E27FC236}">
                <a16:creationId xmlns:a16="http://schemas.microsoft.com/office/drawing/2014/main" id="{58A6E25B-3818-FEC4-C3B8-A8AF36BEFE43}"/>
              </a:ext>
            </a:extLst>
          </p:cNvPr>
          <p:cNvSpPr>
            <a:spLocks noGrp="1"/>
          </p:cNvSpPr>
          <p:nvPr>
            <p:ph type="body" sz="quarter" idx="31" hasCustomPrompt="1"/>
          </p:nvPr>
        </p:nvSpPr>
        <p:spPr>
          <a:xfrm>
            <a:off x="6812280" y="5666547"/>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25" name="Text Placeholder 14">
            <a:extLst>
              <a:ext uri="{FF2B5EF4-FFF2-40B4-BE49-F238E27FC236}">
                <a16:creationId xmlns:a16="http://schemas.microsoft.com/office/drawing/2014/main" id="{3E238A8B-8575-639E-0AC9-61DF70DF4AC7}"/>
              </a:ext>
            </a:extLst>
          </p:cNvPr>
          <p:cNvSpPr>
            <a:spLocks noGrp="1"/>
          </p:cNvSpPr>
          <p:nvPr>
            <p:ph type="body" sz="quarter" idx="32" hasCustomPrompt="1"/>
          </p:nvPr>
        </p:nvSpPr>
        <p:spPr>
          <a:xfrm>
            <a:off x="2518213" y="4918211"/>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07</a:t>
            </a:r>
          </a:p>
        </p:txBody>
      </p:sp>
      <p:sp>
        <p:nvSpPr>
          <p:cNvPr id="26" name="Text Placeholder 14">
            <a:extLst>
              <a:ext uri="{FF2B5EF4-FFF2-40B4-BE49-F238E27FC236}">
                <a16:creationId xmlns:a16="http://schemas.microsoft.com/office/drawing/2014/main" id="{C953A17E-DF75-9650-F796-16F1237C8633}"/>
              </a:ext>
            </a:extLst>
          </p:cNvPr>
          <p:cNvSpPr>
            <a:spLocks noGrp="1"/>
          </p:cNvSpPr>
          <p:nvPr>
            <p:ph type="body" sz="quarter" idx="33" hasCustomPrompt="1"/>
          </p:nvPr>
        </p:nvSpPr>
        <p:spPr>
          <a:xfrm>
            <a:off x="4654296" y="4918211"/>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08</a:t>
            </a:r>
          </a:p>
        </p:txBody>
      </p:sp>
      <p:sp>
        <p:nvSpPr>
          <p:cNvPr id="27" name="Text Placeholder 14">
            <a:extLst>
              <a:ext uri="{FF2B5EF4-FFF2-40B4-BE49-F238E27FC236}">
                <a16:creationId xmlns:a16="http://schemas.microsoft.com/office/drawing/2014/main" id="{6D4DCE4F-F4B6-E521-CA64-445159C6EE51}"/>
              </a:ext>
            </a:extLst>
          </p:cNvPr>
          <p:cNvSpPr>
            <a:spLocks noGrp="1"/>
          </p:cNvSpPr>
          <p:nvPr>
            <p:ph type="body" sz="quarter" idx="34" hasCustomPrompt="1"/>
          </p:nvPr>
        </p:nvSpPr>
        <p:spPr>
          <a:xfrm>
            <a:off x="6812280" y="4918211"/>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09</a:t>
            </a:r>
          </a:p>
        </p:txBody>
      </p:sp>
      <p:sp>
        <p:nvSpPr>
          <p:cNvPr id="28" name="Text Placeholder 14">
            <a:extLst>
              <a:ext uri="{FF2B5EF4-FFF2-40B4-BE49-F238E27FC236}">
                <a16:creationId xmlns:a16="http://schemas.microsoft.com/office/drawing/2014/main" id="{A1215A93-70E7-0DEF-16A5-2DEA53103629}"/>
              </a:ext>
            </a:extLst>
          </p:cNvPr>
          <p:cNvSpPr>
            <a:spLocks noGrp="1"/>
          </p:cNvSpPr>
          <p:nvPr>
            <p:ph type="body" sz="quarter" idx="35" hasCustomPrompt="1"/>
          </p:nvPr>
        </p:nvSpPr>
        <p:spPr>
          <a:xfrm>
            <a:off x="2518213" y="3736465"/>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29" name="Text Placeholder 14">
            <a:extLst>
              <a:ext uri="{FF2B5EF4-FFF2-40B4-BE49-F238E27FC236}">
                <a16:creationId xmlns:a16="http://schemas.microsoft.com/office/drawing/2014/main" id="{9568EFF9-460B-9A07-71B6-F52242E35FB4}"/>
              </a:ext>
            </a:extLst>
          </p:cNvPr>
          <p:cNvSpPr>
            <a:spLocks noGrp="1"/>
          </p:cNvSpPr>
          <p:nvPr>
            <p:ph type="body" sz="quarter" idx="36" hasCustomPrompt="1"/>
          </p:nvPr>
        </p:nvSpPr>
        <p:spPr>
          <a:xfrm>
            <a:off x="2518213" y="4167900"/>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 </a:t>
            </a:r>
          </a:p>
        </p:txBody>
      </p:sp>
      <p:sp>
        <p:nvSpPr>
          <p:cNvPr id="30" name="Text Placeholder 14">
            <a:extLst>
              <a:ext uri="{FF2B5EF4-FFF2-40B4-BE49-F238E27FC236}">
                <a16:creationId xmlns:a16="http://schemas.microsoft.com/office/drawing/2014/main" id="{E8582D28-7EF6-5D33-C11E-FE2C3DF2E2CC}"/>
              </a:ext>
            </a:extLst>
          </p:cNvPr>
          <p:cNvSpPr>
            <a:spLocks noGrp="1"/>
          </p:cNvSpPr>
          <p:nvPr>
            <p:ph type="body" sz="quarter" idx="37" hasCustomPrompt="1"/>
          </p:nvPr>
        </p:nvSpPr>
        <p:spPr>
          <a:xfrm>
            <a:off x="4654296" y="3736465"/>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31" name="Text Placeholder 14">
            <a:extLst>
              <a:ext uri="{FF2B5EF4-FFF2-40B4-BE49-F238E27FC236}">
                <a16:creationId xmlns:a16="http://schemas.microsoft.com/office/drawing/2014/main" id="{4AB71699-897C-EEDC-634C-C4D00674C663}"/>
              </a:ext>
            </a:extLst>
          </p:cNvPr>
          <p:cNvSpPr>
            <a:spLocks noGrp="1"/>
          </p:cNvSpPr>
          <p:nvPr>
            <p:ph type="body" sz="quarter" idx="38" hasCustomPrompt="1"/>
          </p:nvPr>
        </p:nvSpPr>
        <p:spPr>
          <a:xfrm>
            <a:off x="4654296" y="4167900"/>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32" name="Text Placeholder 14">
            <a:extLst>
              <a:ext uri="{FF2B5EF4-FFF2-40B4-BE49-F238E27FC236}">
                <a16:creationId xmlns:a16="http://schemas.microsoft.com/office/drawing/2014/main" id="{3104D8BD-2767-8064-2035-4B77CAAE34FE}"/>
              </a:ext>
            </a:extLst>
          </p:cNvPr>
          <p:cNvSpPr>
            <a:spLocks noGrp="1"/>
          </p:cNvSpPr>
          <p:nvPr>
            <p:ph type="body" sz="quarter" idx="39" hasCustomPrompt="1"/>
          </p:nvPr>
        </p:nvSpPr>
        <p:spPr>
          <a:xfrm>
            <a:off x="6812280" y="3736465"/>
            <a:ext cx="1993392" cy="42062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a:t>
            </a:r>
          </a:p>
        </p:txBody>
      </p:sp>
      <p:sp>
        <p:nvSpPr>
          <p:cNvPr id="33" name="Text Placeholder 14">
            <a:extLst>
              <a:ext uri="{FF2B5EF4-FFF2-40B4-BE49-F238E27FC236}">
                <a16:creationId xmlns:a16="http://schemas.microsoft.com/office/drawing/2014/main" id="{643E118C-C3B0-FC4F-F94A-EF8438FB4F84}"/>
              </a:ext>
            </a:extLst>
          </p:cNvPr>
          <p:cNvSpPr>
            <a:spLocks noGrp="1"/>
          </p:cNvSpPr>
          <p:nvPr>
            <p:ph type="body" sz="quarter" idx="40" hasCustomPrompt="1"/>
          </p:nvPr>
        </p:nvSpPr>
        <p:spPr>
          <a:xfrm>
            <a:off x="6812280" y="4167900"/>
            <a:ext cx="1993392" cy="255647"/>
          </a:xfrm>
        </p:spPr>
        <p:txBody>
          <a:bodyPr lIns="0" tIns="0" rIns="0" bIns="0" anchor="t">
            <a:noAutofit/>
          </a:bodyPr>
          <a:lstStyle>
            <a:lvl1pPr marL="0" indent="0">
              <a:lnSpc>
                <a:spcPct val="100000"/>
              </a:lnSpc>
              <a:spcBef>
                <a:spcPts val="600"/>
              </a:spcBef>
              <a:buNone/>
              <a:defRPr sz="900">
                <a:solidFill>
                  <a:schemeClr val="bg1"/>
                </a:solidFill>
              </a:defRPr>
            </a:lvl1pPr>
          </a:lstStyle>
          <a:p>
            <a:pPr lvl="0"/>
            <a:r>
              <a:rPr lang="en-US"/>
              <a:t>Very Short Description.</a:t>
            </a:r>
          </a:p>
        </p:txBody>
      </p:sp>
      <p:sp>
        <p:nvSpPr>
          <p:cNvPr id="34" name="Text Placeholder 14">
            <a:extLst>
              <a:ext uri="{FF2B5EF4-FFF2-40B4-BE49-F238E27FC236}">
                <a16:creationId xmlns:a16="http://schemas.microsoft.com/office/drawing/2014/main" id="{DE40E8D4-548A-3B30-006E-C6A27770EA67}"/>
              </a:ext>
            </a:extLst>
          </p:cNvPr>
          <p:cNvSpPr>
            <a:spLocks noGrp="1"/>
          </p:cNvSpPr>
          <p:nvPr>
            <p:ph type="body" sz="quarter" idx="41" hasCustomPrompt="1"/>
          </p:nvPr>
        </p:nvSpPr>
        <p:spPr>
          <a:xfrm>
            <a:off x="2518213" y="3419558"/>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04</a:t>
            </a:r>
          </a:p>
        </p:txBody>
      </p:sp>
      <p:sp>
        <p:nvSpPr>
          <p:cNvPr id="35" name="Text Placeholder 14">
            <a:extLst>
              <a:ext uri="{FF2B5EF4-FFF2-40B4-BE49-F238E27FC236}">
                <a16:creationId xmlns:a16="http://schemas.microsoft.com/office/drawing/2014/main" id="{90D86E70-40BC-3CF9-EFEA-68CDD0C31B1C}"/>
              </a:ext>
            </a:extLst>
          </p:cNvPr>
          <p:cNvSpPr>
            <a:spLocks noGrp="1"/>
          </p:cNvSpPr>
          <p:nvPr>
            <p:ph type="body" sz="quarter" idx="42" hasCustomPrompt="1"/>
          </p:nvPr>
        </p:nvSpPr>
        <p:spPr>
          <a:xfrm>
            <a:off x="4654296" y="3419558"/>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05</a:t>
            </a:r>
          </a:p>
        </p:txBody>
      </p:sp>
      <p:sp>
        <p:nvSpPr>
          <p:cNvPr id="36" name="Text Placeholder 14">
            <a:extLst>
              <a:ext uri="{FF2B5EF4-FFF2-40B4-BE49-F238E27FC236}">
                <a16:creationId xmlns:a16="http://schemas.microsoft.com/office/drawing/2014/main" id="{A98021C6-1727-DD9C-CA28-24A135FDC7BC}"/>
              </a:ext>
            </a:extLst>
          </p:cNvPr>
          <p:cNvSpPr>
            <a:spLocks noGrp="1"/>
          </p:cNvSpPr>
          <p:nvPr>
            <p:ph type="body" sz="quarter" idx="43" hasCustomPrompt="1"/>
          </p:nvPr>
        </p:nvSpPr>
        <p:spPr>
          <a:xfrm>
            <a:off x="6812280" y="3419558"/>
            <a:ext cx="1993392" cy="260073"/>
          </a:xfrm>
        </p:spPr>
        <p:txBody>
          <a:bodyPr lIns="0" tIns="0" rIns="0" bIns="0" anchor="t">
            <a:noAutofit/>
          </a:bodyPr>
          <a:lstStyle>
            <a:lvl1pPr marL="0" indent="0">
              <a:lnSpc>
                <a:spcPct val="80000"/>
              </a:lnSpc>
              <a:spcBef>
                <a:spcPts val="600"/>
              </a:spcBef>
              <a:buNone/>
              <a:defRPr sz="1700" b="0">
                <a:solidFill>
                  <a:schemeClr val="bg1"/>
                </a:solidFill>
              </a:defRPr>
            </a:lvl1pPr>
          </a:lstStyle>
          <a:p>
            <a:pPr lvl="0"/>
            <a:r>
              <a:rPr lang="en-US"/>
              <a:t>06</a:t>
            </a:r>
          </a:p>
        </p:txBody>
      </p:sp>
      <p:sp>
        <p:nvSpPr>
          <p:cNvPr id="37" name="Title 1">
            <a:extLst>
              <a:ext uri="{FF2B5EF4-FFF2-40B4-BE49-F238E27FC236}">
                <a16:creationId xmlns:a16="http://schemas.microsoft.com/office/drawing/2014/main" id="{733C617C-A84D-E238-3E49-F2B7405A5387}"/>
              </a:ext>
            </a:extLst>
          </p:cNvPr>
          <p:cNvSpPr>
            <a:spLocks noGrp="1" noRot="1" noMove="1" noResize="1" noEditPoints="1" noAdjustHandles="1" noChangeArrowheads="1" noChangeShapeType="1"/>
          </p:cNvSpPr>
          <p:nvPr>
            <p:ph type="title" hasCustomPrompt="1"/>
          </p:nvPr>
        </p:nvSpPr>
        <p:spPr>
          <a:xfrm>
            <a:off x="2516886" y="899952"/>
            <a:ext cx="6284214" cy="521208"/>
          </a:xfrm>
          <a:noFill/>
        </p:spPr>
        <p:txBody>
          <a:bodyPr lIns="0" tIns="0" rIns="0" bIns="0" anchor="t">
            <a:noAutofit/>
          </a:bodyPr>
          <a:lstStyle>
            <a:lvl1pPr>
              <a:defRPr sz="3600">
                <a:solidFill>
                  <a:schemeClr val="bg1"/>
                </a:solidFill>
              </a:defRPr>
            </a:lvl1pPr>
          </a:lstStyle>
          <a:p>
            <a:r>
              <a:rPr lang="en-US"/>
              <a:t>Long Agenda</a:t>
            </a:r>
          </a:p>
        </p:txBody>
      </p:sp>
    </p:spTree>
    <p:extLst>
      <p:ext uri="{BB962C8B-B14F-4D97-AF65-F5344CB8AC3E}">
        <p14:creationId xmlns:p14="http://schemas.microsoft.com/office/powerpoint/2010/main" val="3722831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Agenda">
    <p:bg>
      <p:bgPr>
        <a:solidFill>
          <a:schemeClr val="tx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96883FE-91BE-2210-2862-5A2EE0E46BC1}"/>
              </a:ext>
            </a:extLst>
          </p:cNvPr>
          <p:cNvPicPr>
            <a:picLocks noGrp="1" noRot="1" noChangeAspect="1" noMove="1" noResize="1" noEditPoints="1" noAdjustHandles="1" noChangeArrowheads="1" noChangeShapeType="1" noCrop="1"/>
          </p:cNvPicPr>
          <p:nvPr userDrawn="1"/>
        </p:nvPicPr>
        <p:blipFill rotWithShape="1">
          <a:blip r:embed="rId2">
            <a:extLst>
              <a:ext uri="{96DAC541-7B7A-43D3-8B79-37D633B846F1}">
                <asvg:svgBlip xmlns:asvg="http://schemas.microsoft.com/office/drawing/2016/SVG/main" r:embed="rId3"/>
              </a:ext>
            </a:extLst>
          </a:blip>
          <a:srcRect l="49156" t="1" b="2482"/>
          <a:stretch/>
        </p:blipFill>
        <p:spPr>
          <a:xfrm>
            <a:off x="-1" y="365412"/>
            <a:ext cx="2433447" cy="5941310"/>
          </a:xfrm>
          <a:prstGeom prst="rect">
            <a:avLst/>
          </a:prstGeom>
        </p:spPr>
      </p:pic>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75629C61-8273-43A3-86D0-B50E3E929B6A}"/>
              </a:ext>
            </a:extLst>
          </p:cNvPr>
          <p:cNvSpPr>
            <a:spLocks noGrp="1" noRot="1" noMove="1" noResize="1" noEditPoints="1" noAdjustHandles="1" noChangeArrowheads="1" noChangeShapeType="1"/>
          </p:cNvSpPr>
          <p:nvPr>
            <p:ph type="dt" sz="half" idx="52"/>
          </p:nvPr>
        </p:nvSpPr>
        <p:spPr/>
        <p:txBody>
          <a:bodyPr/>
          <a:lstStyle>
            <a:lvl1pPr>
              <a:defRPr>
                <a:solidFill>
                  <a:schemeClr val="bg1"/>
                </a:solidFill>
              </a:defRPr>
            </a:lvl1pPr>
          </a:lstStyle>
          <a:p>
            <a:fld id="{4F5E649F-7D2A-43E7-BAEB-28C7BD3E8C0A}" type="datetime4">
              <a:rPr lang="en-US" smtClean="0"/>
              <a:t>November 6, 2024</a:t>
            </a:fld>
            <a:endParaRPr lang="en-US"/>
          </a:p>
        </p:txBody>
      </p:sp>
      <p:sp>
        <p:nvSpPr>
          <p:cNvPr id="4" name="Footer Placeholder 3">
            <a:extLst>
              <a:ext uri="{FF2B5EF4-FFF2-40B4-BE49-F238E27FC236}">
                <a16:creationId xmlns:a16="http://schemas.microsoft.com/office/drawing/2014/main" id="{5E63310B-657F-419F-835A-A64ED323C6E2}"/>
              </a:ext>
            </a:extLst>
          </p:cNvPr>
          <p:cNvSpPr>
            <a:spLocks noGrp="1" noRot="1" noMove="1" noResize="1" noEditPoints="1" noAdjustHandles="1" noChangeArrowheads="1" noChangeShapeType="1"/>
          </p:cNvSpPr>
          <p:nvPr>
            <p:ph type="ftr" sz="quarter" idx="53"/>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6F8AB9C-4234-482B-8826-995616E4E88F}"/>
              </a:ext>
            </a:extLst>
          </p:cNvPr>
          <p:cNvSpPr>
            <a:spLocks noGrp="1" noRot="1" noMove="1" noResize="1" noEditPoints="1" noAdjustHandles="1" noChangeArrowheads="1" noChangeShapeType="1"/>
          </p:cNvSpPr>
          <p:nvPr>
            <p:ph type="sldNum" sz="quarter" idx="54"/>
          </p:nvPr>
        </p:nvSpPr>
        <p:spPr/>
        <p:txBody>
          <a:bodyPr/>
          <a:lstStyle>
            <a:lvl1pPr>
              <a:defRPr>
                <a:solidFill>
                  <a:schemeClr val="bg1"/>
                </a:solidFill>
              </a:defRPr>
            </a:lvl1pPr>
          </a:lstStyle>
          <a:p>
            <a:fld id="{ADEA93E3-D79E-4C10-A8B9-315D9C277B33}" type="slidenum">
              <a:rPr lang="en-US" smtClean="0"/>
              <a:pPr/>
              <a:t>‹#›</a:t>
            </a:fld>
            <a:endParaRPr lang="en-US"/>
          </a:p>
        </p:txBody>
      </p:sp>
      <p:pic>
        <p:nvPicPr>
          <p:cNvPr id="11" name="Picture 10">
            <a:extLst>
              <a:ext uri="{FF2B5EF4-FFF2-40B4-BE49-F238E27FC236}">
                <a16:creationId xmlns:a16="http://schemas.microsoft.com/office/drawing/2014/main" id="{E37FDDF0-F2FE-C77C-D6F5-7DF1371D2F3F}"/>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5" name="Text Placeholder 14">
            <a:extLst>
              <a:ext uri="{FF2B5EF4-FFF2-40B4-BE49-F238E27FC236}">
                <a16:creationId xmlns:a16="http://schemas.microsoft.com/office/drawing/2014/main" id="{819529FB-9EC4-985C-00F2-EE05F07B7285}"/>
              </a:ext>
            </a:extLst>
          </p:cNvPr>
          <p:cNvSpPr>
            <a:spLocks noGrp="1"/>
          </p:cNvSpPr>
          <p:nvPr>
            <p:ph type="body" sz="quarter" idx="14" hasCustomPrompt="1"/>
          </p:nvPr>
        </p:nvSpPr>
        <p:spPr>
          <a:xfrm>
            <a:off x="2516890" y="2238791"/>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5" name="Text Placeholder 14">
            <a:extLst>
              <a:ext uri="{FF2B5EF4-FFF2-40B4-BE49-F238E27FC236}">
                <a16:creationId xmlns:a16="http://schemas.microsoft.com/office/drawing/2014/main" id="{6C2EA81A-BC68-0590-0513-3D6C3919E2E3}"/>
              </a:ext>
            </a:extLst>
          </p:cNvPr>
          <p:cNvSpPr>
            <a:spLocks noGrp="1"/>
          </p:cNvSpPr>
          <p:nvPr>
            <p:ph type="body" sz="quarter" idx="23" hasCustomPrompt="1"/>
          </p:nvPr>
        </p:nvSpPr>
        <p:spPr>
          <a:xfrm>
            <a:off x="2516890" y="192024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01</a:t>
            </a:r>
          </a:p>
        </p:txBody>
      </p:sp>
      <p:sp>
        <p:nvSpPr>
          <p:cNvPr id="26" name="Text Placeholder 14">
            <a:extLst>
              <a:ext uri="{FF2B5EF4-FFF2-40B4-BE49-F238E27FC236}">
                <a16:creationId xmlns:a16="http://schemas.microsoft.com/office/drawing/2014/main" id="{B7CA6C45-A0C5-1C3D-5F2E-6B3021CFD6F8}"/>
              </a:ext>
            </a:extLst>
          </p:cNvPr>
          <p:cNvSpPr>
            <a:spLocks noGrp="1"/>
          </p:cNvSpPr>
          <p:nvPr>
            <p:ph type="body" sz="quarter" idx="24" hasCustomPrompt="1"/>
          </p:nvPr>
        </p:nvSpPr>
        <p:spPr>
          <a:xfrm>
            <a:off x="4654296" y="192024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02</a:t>
            </a:r>
          </a:p>
        </p:txBody>
      </p:sp>
      <p:sp>
        <p:nvSpPr>
          <p:cNvPr id="27" name="Text Placeholder 14">
            <a:extLst>
              <a:ext uri="{FF2B5EF4-FFF2-40B4-BE49-F238E27FC236}">
                <a16:creationId xmlns:a16="http://schemas.microsoft.com/office/drawing/2014/main" id="{4984BFCD-5D66-E2EE-D4F0-19532F33DDD5}"/>
              </a:ext>
            </a:extLst>
          </p:cNvPr>
          <p:cNvSpPr>
            <a:spLocks noGrp="1"/>
          </p:cNvSpPr>
          <p:nvPr>
            <p:ph type="body" sz="quarter" idx="25" hasCustomPrompt="1"/>
          </p:nvPr>
        </p:nvSpPr>
        <p:spPr>
          <a:xfrm>
            <a:off x="6812280" y="192024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03</a:t>
            </a:r>
          </a:p>
        </p:txBody>
      </p:sp>
      <p:sp>
        <p:nvSpPr>
          <p:cNvPr id="34" name="Text Placeholder 14">
            <a:extLst>
              <a:ext uri="{FF2B5EF4-FFF2-40B4-BE49-F238E27FC236}">
                <a16:creationId xmlns:a16="http://schemas.microsoft.com/office/drawing/2014/main" id="{1D2D3FA0-E943-4BCB-CBC4-5C3090000898}"/>
              </a:ext>
            </a:extLst>
          </p:cNvPr>
          <p:cNvSpPr>
            <a:spLocks noGrp="1"/>
          </p:cNvSpPr>
          <p:nvPr>
            <p:ph type="body" sz="quarter" idx="32" hasCustomPrompt="1"/>
          </p:nvPr>
        </p:nvSpPr>
        <p:spPr>
          <a:xfrm>
            <a:off x="2516890" y="491948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07</a:t>
            </a:r>
          </a:p>
        </p:txBody>
      </p:sp>
      <p:sp>
        <p:nvSpPr>
          <p:cNvPr id="35" name="Text Placeholder 14">
            <a:extLst>
              <a:ext uri="{FF2B5EF4-FFF2-40B4-BE49-F238E27FC236}">
                <a16:creationId xmlns:a16="http://schemas.microsoft.com/office/drawing/2014/main" id="{16692004-9D54-4315-09E6-1D3B4469D420}"/>
              </a:ext>
            </a:extLst>
          </p:cNvPr>
          <p:cNvSpPr>
            <a:spLocks noGrp="1"/>
          </p:cNvSpPr>
          <p:nvPr>
            <p:ph type="body" sz="quarter" idx="33" hasCustomPrompt="1"/>
          </p:nvPr>
        </p:nvSpPr>
        <p:spPr>
          <a:xfrm>
            <a:off x="4654296" y="491948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08</a:t>
            </a:r>
          </a:p>
        </p:txBody>
      </p:sp>
      <p:sp>
        <p:nvSpPr>
          <p:cNvPr id="36" name="Text Placeholder 14">
            <a:extLst>
              <a:ext uri="{FF2B5EF4-FFF2-40B4-BE49-F238E27FC236}">
                <a16:creationId xmlns:a16="http://schemas.microsoft.com/office/drawing/2014/main" id="{8EE8B6B9-5C14-A38F-B7EC-3D09C29B23D5}"/>
              </a:ext>
            </a:extLst>
          </p:cNvPr>
          <p:cNvSpPr>
            <a:spLocks noGrp="1"/>
          </p:cNvSpPr>
          <p:nvPr>
            <p:ph type="body" sz="quarter" idx="34" hasCustomPrompt="1"/>
          </p:nvPr>
        </p:nvSpPr>
        <p:spPr>
          <a:xfrm>
            <a:off x="6812280" y="4919483"/>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09</a:t>
            </a:r>
          </a:p>
        </p:txBody>
      </p:sp>
      <p:sp>
        <p:nvSpPr>
          <p:cNvPr id="43" name="Text Placeholder 14">
            <a:extLst>
              <a:ext uri="{FF2B5EF4-FFF2-40B4-BE49-F238E27FC236}">
                <a16:creationId xmlns:a16="http://schemas.microsoft.com/office/drawing/2014/main" id="{ED5EF645-4FED-A9D7-41F7-99FB7BE72941}"/>
              </a:ext>
            </a:extLst>
          </p:cNvPr>
          <p:cNvSpPr>
            <a:spLocks noGrp="1"/>
          </p:cNvSpPr>
          <p:nvPr>
            <p:ph type="body" sz="quarter" idx="41" hasCustomPrompt="1"/>
          </p:nvPr>
        </p:nvSpPr>
        <p:spPr>
          <a:xfrm>
            <a:off x="2516890" y="3419856"/>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04</a:t>
            </a:r>
          </a:p>
        </p:txBody>
      </p:sp>
      <p:sp>
        <p:nvSpPr>
          <p:cNvPr id="44" name="Text Placeholder 14">
            <a:extLst>
              <a:ext uri="{FF2B5EF4-FFF2-40B4-BE49-F238E27FC236}">
                <a16:creationId xmlns:a16="http://schemas.microsoft.com/office/drawing/2014/main" id="{9ADDE812-3BF3-108C-1DFA-57EFADD7D91D}"/>
              </a:ext>
            </a:extLst>
          </p:cNvPr>
          <p:cNvSpPr>
            <a:spLocks noGrp="1"/>
          </p:cNvSpPr>
          <p:nvPr>
            <p:ph type="body" sz="quarter" idx="42" hasCustomPrompt="1"/>
          </p:nvPr>
        </p:nvSpPr>
        <p:spPr>
          <a:xfrm>
            <a:off x="4654296" y="3419856"/>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05</a:t>
            </a:r>
          </a:p>
        </p:txBody>
      </p:sp>
      <p:sp>
        <p:nvSpPr>
          <p:cNvPr id="45" name="Text Placeholder 14">
            <a:extLst>
              <a:ext uri="{FF2B5EF4-FFF2-40B4-BE49-F238E27FC236}">
                <a16:creationId xmlns:a16="http://schemas.microsoft.com/office/drawing/2014/main" id="{4952B9D1-3C1E-F1ED-58BE-0218F9F1EE28}"/>
              </a:ext>
            </a:extLst>
          </p:cNvPr>
          <p:cNvSpPr>
            <a:spLocks noGrp="1"/>
          </p:cNvSpPr>
          <p:nvPr>
            <p:ph type="body" sz="quarter" idx="43" hasCustomPrompt="1"/>
          </p:nvPr>
        </p:nvSpPr>
        <p:spPr>
          <a:xfrm>
            <a:off x="6812280" y="3419856"/>
            <a:ext cx="1993392" cy="294683"/>
          </a:xfrm>
        </p:spPr>
        <p:txBody>
          <a:bodyPr lIns="0" tIns="0" rIns="0" bIns="0" anchor="t">
            <a:noAutofit/>
          </a:bodyPr>
          <a:lstStyle>
            <a:lvl1pPr marL="0" indent="0">
              <a:lnSpc>
                <a:spcPct val="80000"/>
              </a:lnSpc>
              <a:spcBef>
                <a:spcPts val="0"/>
              </a:spcBef>
              <a:buNone/>
              <a:defRPr sz="1700" b="0">
                <a:solidFill>
                  <a:schemeClr val="accent3"/>
                </a:solidFill>
              </a:defRPr>
            </a:lvl1pPr>
          </a:lstStyle>
          <a:p>
            <a:pPr lvl="0"/>
            <a:r>
              <a:rPr lang="en-US"/>
              <a:t>06</a:t>
            </a:r>
          </a:p>
        </p:txBody>
      </p:sp>
      <p:sp>
        <p:nvSpPr>
          <p:cNvPr id="16" name="Text Placeholder 14">
            <a:extLst>
              <a:ext uri="{FF2B5EF4-FFF2-40B4-BE49-F238E27FC236}">
                <a16:creationId xmlns:a16="http://schemas.microsoft.com/office/drawing/2014/main" id="{4713386C-724B-B60F-F57E-13176569944D}"/>
              </a:ext>
            </a:extLst>
          </p:cNvPr>
          <p:cNvSpPr>
            <a:spLocks noGrp="1"/>
          </p:cNvSpPr>
          <p:nvPr>
            <p:ph type="body" sz="quarter" idx="44" hasCustomPrompt="1"/>
          </p:nvPr>
        </p:nvSpPr>
        <p:spPr>
          <a:xfrm>
            <a:off x="4654296" y="2238791"/>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17" name="Text Placeholder 14">
            <a:extLst>
              <a:ext uri="{FF2B5EF4-FFF2-40B4-BE49-F238E27FC236}">
                <a16:creationId xmlns:a16="http://schemas.microsoft.com/office/drawing/2014/main" id="{AB3020C5-F9B8-0A66-9685-2A1EE8F5E17A}"/>
              </a:ext>
            </a:extLst>
          </p:cNvPr>
          <p:cNvSpPr>
            <a:spLocks noGrp="1"/>
          </p:cNvSpPr>
          <p:nvPr>
            <p:ph type="body" sz="quarter" idx="45" hasCustomPrompt="1"/>
          </p:nvPr>
        </p:nvSpPr>
        <p:spPr>
          <a:xfrm>
            <a:off x="6812280" y="2238791"/>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18" name="Text Placeholder 14">
            <a:extLst>
              <a:ext uri="{FF2B5EF4-FFF2-40B4-BE49-F238E27FC236}">
                <a16:creationId xmlns:a16="http://schemas.microsoft.com/office/drawing/2014/main" id="{1ECF382C-02EB-1492-5E90-899D5E45E0CA}"/>
              </a:ext>
            </a:extLst>
          </p:cNvPr>
          <p:cNvSpPr>
            <a:spLocks noGrp="1"/>
          </p:cNvSpPr>
          <p:nvPr>
            <p:ph type="body" sz="quarter" idx="46" hasCustomPrompt="1"/>
          </p:nvPr>
        </p:nvSpPr>
        <p:spPr>
          <a:xfrm>
            <a:off x="2516890" y="3738407"/>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19" name="Text Placeholder 14">
            <a:extLst>
              <a:ext uri="{FF2B5EF4-FFF2-40B4-BE49-F238E27FC236}">
                <a16:creationId xmlns:a16="http://schemas.microsoft.com/office/drawing/2014/main" id="{5C79CC97-A2B4-7BF6-816D-23575787871F}"/>
              </a:ext>
            </a:extLst>
          </p:cNvPr>
          <p:cNvSpPr>
            <a:spLocks noGrp="1"/>
          </p:cNvSpPr>
          <p:nvPr>
            <p:ph type="body" sz="quarter" idx="47" hasCustomPrompt="1"/>
          </p:nvPr>
        </p:nvSpPr>
        <p:spPr>
          <a:xfrm>
            <a:off x="4654296" y="3738407"/>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0" name="Text Placeholder 14">
            <a:extLst>
              <a:ext uri="{FF2B5EF4-FFF2-40B4-BE49-F238E27FC236}">
                <a16:creationId xmlns:a16="http://schemas.microsoft.com/office/drawing/2014/main" id="{38E7A438-5993-29A5-7A23-CA548A862568}"/>
              </a:ext>
            </a:extLst>
          </p:cNvPr>
          <p:cNvSpPr>
            <a:spLocks noGrp="1"/>
          </p:cNvSpPr>
          <p:nvPr>
            <p:ph type="body" sz="quarter" idx="48" hasCustomPrompt="1"/>
          </p:nvPr>
        </p:nvSpPr>
        <p:spPr>
          <a:xfrm>
            <a:off x="6812280" y="3738407"/>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1" name="Text Placeholder 14">
            <a:extLst>
              <a:ext uri="{FF2B5EF4-FFF2-40B4-BE49-F238E27FC236}">
                <a16:creationId xmlns:a16="http://schemas.microsoft.com/office/drawing/2014/main" id="{26F1D2A0-41E9-3F1F-BC16-C3DE1F83DC18}"/>
              </a:ext>
            </a:extLst>
          </p:cNvPr>
          <p:cNvSpPr>
            <a:spLocks noGrp="1"/>
          </p:cNvSpPr>
          <p:nvPr>
            <p:ph type="body" sz="quarter" idx="49" hasCustomPrompt="1"/>
          </p:nvPr>
        </p:nvSpPr>
        <p:spPr>
          <a:xfrm>
            <a:off x="2516890" y="5238023"/>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2" name="Text Placeholder 14">
            <a:extLst>
              <a:ext uri="{FF2B5EF4-FFF2-40B4-BE49-F238E27FC236}">
                <a16:creationId xmlns:a16="http://schemas.microsoft.com/office/drawing/2014/main" id="{9B5DBC79-F66D-64AA-FD18-03227E177ADC}"/>
              </a:ext>
            </a:extLst>
          </p:cNvPr>
          <p:cNvSpPr>
            <a:spLocks noGrp="1"/>
          </p:cNvSpPr>
          <p:nvPr>
            <p:ph type="body" sz="quarter" idx="50" hasCustomPrompt="1"/>
          </p:nvPr>
        </p:nvSpPr>
        <p:spPr>
          <a:xfrm>
            <a:off x="4654296" y="5238023"/>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3" name="Text Placeholder 14">
            <a:extLst>
              <a:ext uri="{FF2B5EF4-FFF2-40B4-BE49-F238E27FC236}">
                <a16:creationId xmlns:a16="http://schemas.microsoft.com/office/drawing/2014/main" id="{1BC3155E-0F61-1E81-60C2-1BB18C10B234}"/>
              </a:ext>
            </a:extLst>
          </p:cNvPr>
          <p:cNvSpPr>
            <a:spLocks noGrp="1"/>
          </p:cNvSpPr>
          <p:nvPr>
            <p:ph type="body" sz="quarter" idx="51" hasCustomPrompt="1"/>
          </p:nvPr>
        </p:nvSpPr>
        <p:spPr>
          <a:xfrm>
            <a:off x="6812280" y="5238023"/>
            <a:ext cx="1993392" cy="760804"/>
          </a:xfrm>
        </p:spPr>
        <p:txBody>
          <a:bodyPr lIns="0" tIns="0" rIns="0" bIns="0" anchor="t">
            <a:noAutofit/>
          </a:bodyPr>
          <a:lstStyle>
            <a:lvl1pPr marL="0" indent="0">
              <a:lnSpc>
                <a:spcPct val="90000"/>
              </a:lnSpc>
              <a:spcBef>
                <a:spcPts val="0"/>
              </a:spcBef>
              <a:buNone/>
              <a:defRPr sz="1700" b="1">
                <a:solidFill>
                  <a:schemeClr val="bg1"/>
                </a:solidFill>
              </a:defRPr>
            </a:lvl1pPr>
          </a:lstStyle>
          <a:p>
            <a:pPr lvl="0"/>
            <a:r>
              <a:rPr lang="en-US"/>
              <a:t>Agenda Item with a longer title </a:t>
            </a:r>
          </a:p>
        </p:txBody>
      </p:sp>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2516886" y="903501"/>
            <a:ext cx="6284214" cy="521208"/>
          </a:xfrm>
          <a:noFill/>
        </p:spPr>
        <p:txBody>
          <a:bodyPr lIns="0" tIns="0" rIns="0" bIns="0" anchor="t">
            <a:noAutofit/>
          </a:bodyPr>
          <a:lstStyle>
            <a:lvl1pPr>
              <a:defRPr sz="3600">
                <a:solidFill>
                  <a:schemeClr val="bg1"/>
                </a:solidFill>
              </a:defRPr>
            </a:lvl1pPr>
          </a:lstStyle>
          <a:p>
            <a:r>
              <a:rPr lang="en-US"/>
              <a:t>Numbered Agenda</a:t>
            </a:r>
          </a:p>
        </p:txBody>
      </p:sp>
    </p:spTree>
    <p:extLst>
      <p:ext uri="{BB962C8B-B14F-4D97-AF65-F5344CB8AC3E}">
        <p14:creationId xmlns:p14="http://schemas.microsoft.com/office/powerpoint/2010/main" val="2397147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Team -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5" y="463644"/>
            <a:ext cx="8458201" cy="521208"/>
          </a:xfrm>
        </p:spPr>
        <p:txBody>
          <a:bodyPr anchor="t">
            <a:noAutofit/>
          </a:bodyPr>
          <a:lstStyle>
            <a:lvl1pPr>
              <a:defRPr sz="3600"/>
            </a:lvl1pPr>
          </a:lstStyle>
          <a:p>
            <a:r>
              <a:rPr lang="en-US"/>
              <a:t>Our Team </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F6049A2-9803-4BA7-9A63-C2BDED2A767C}"/>
              </a:ext>
            </a:extLst>
          </p:cNvPr>
          <p:cNvSpPr>
            <a:spLocks noGrp="1" noRot="1" noMove="1" noResize="1" noEditPoints="1" noAdjustHandles="1" noChangeArrowheads="1" noChangeShapeType="1"/>
          </p:cNvSpPr>
          <p:nvPr>
            <p:ph type="dt" sz="half" idx="26"/>
          </p:nvPr>
        </p:nvSpPr>
        <p:spPr>
          <a:xfrm>
            <a:off x="6616672" y="6487669"/>
            <a:ext cx="2057400" cy="246888"/>
          </a:xfrm>
          <a:prstGeom prst="rect">
            <a:avLst/>
          </a:prstGeom>
        </p:spPr>
        <p:txBody>
          <a:bodyPr/>
          <a:lstStyle/>
          <a:p>
            <a:fld id="{CDADC981-F1D7-4653-933A-2A926CDB7550}" type="datetime4">
              <a:rPr lang="en-US" smtClean="0"/>
              <a:t>November 6, 2024</a:t>
            </a:fld>
            <a:endParaRPr lang="en-US"/>
          </a:p>
        </p:txBody>
      </p:sp>
      <p:sp>
        <p:nvSpPr>
          <p:cNvPr id="4" name="Footer Placeholder 3">
            <a:extLst>
              <a:ext uri="{FF2B5EF4-FFF2-40B4-BE49-F238E27FC236}">
                <a16:creationId xmlns:a16="http://schemas.microsoft.com/office/drawing/2014/main" id="{FCAA3E8C-BB85-4090-88AC-5946252DB79F}"/>
              </a:ext>
            </a:extLst>
          </p:cNvPr>
          <p:cNvSpPr>
            <a:spLocks noGrp="1" noRot="1" noMove="1" noResize="1" noEditPoints="1" noAdjustHandles="1" noChangeArrowheads="1" noChangeShapeType="1"/>
          </p:cNvSpPr>
          <p:nvPr>
            <p:ph type="ftr" sz="quarter" idx="27"/>
          </p:nvPr>
        </p:nvSpPr>
        <p:spPr/>
        <p:txBody>
          <a:bodyPr/>
          <a:lstStyle/>
          <a:p>
            <a:endParaRPr lang="en-US"/>
          </a:p>
        </p:txBody>
      </p:sp>
      <p:sp>
        <p:nvSpPr>
          <p:cNvPr id="6" name="Slide Number Placeholder 5">
            <a:extLst>
              <a:ext uri="{FF2B5EF4-FFF2-40B4-BE49-F238E27FC236}">
                <a16:creationId xmlns:a16="http://schemas.microsoft.com/office/drawing/2014/main" id="{3C9C7B40-3D2E-46A0-BF55-771862A31065}"/>
              </a:ext>
            </a:extLst>
          </p:cNvPr>
          <p:cNvSpPr>
            <a:spLocks noGrp="1" noRot="1" noMove="1" noResize="1" noEditPoints="1" noAdjustHandles="1" noChangeArrowheads="1" noChangeShapeType="1"/>
          </p:cNvSpPr>
          <p:nvPr>
            <p:ph type="sldNum" sz="quarter" idx="28"/>
          </p:nvPr>
        </p:nvSpPr>
        <p:spPr/>
        <p:txBody>
          <a:bodyPr/>
          <a:lstStyle/>
          <a:p>
            <a:fld id="{C66835EC-2469-4F70-AA79-71B56EB1B6AC}" type="slidenum">
              <a:rPr lang="en-US" smtClean="0"/>
              <a:pPr/>
              <a:t>‹#›</a:t>
            </a:fld>
            <a:endParaRPr lang="en-US"/>
          </a:p>
        </p:txBody>
      </p:sp>
      <p:pic>
        <p:nvPicPr>
          <p:cNvPr id="10" name="Picture 9">
            <a:extLst>
              <a:ext uri="{FF2B5EF4-FFF2-40B4-BE49-F238E27FC236}">
                <a16:creationId xmlns:a16="http://schemas.microsoft.com/office/drawing/2014/main" id="{ED93D01C-0CB4-D0F3-17C1-BD07ED44FD7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6" name="Text Placeholder 14">
            <a:extLst>
              <a:ext uri="{FF2B5EF4-FFF2-40B4-BE49-F238E27FC236}">
                <a16:creationId xmlns:a16="http://schemas.microsoft.com/office/drawing/2014/main" id="{A4BB1268-4684-60E4-0A2F-161D4FF89907}"/>
              </a:ext>
            </a:extLst>
          </p:cNvPr>
          <p:cNvSpPr>
            <a:spLocks noGrp="1"/>
          </p:cNvSpPr>
          <p:nvPr>
            <p:ph type="body" sz="quarter" idx="14" hasCustomPrompt="1"/>
          </p:nvPr>
        </p:nvSpPr>
        <p:spPr>
          <a:xfrm>
            <a:off x="2509980" y="3614513"/>
            <a:ext cx="1987900"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5" name="Text Placeholder 14">
            <a:extLst>
              <a:ext uri="{FF2B5EF4-FFF2-40B4-BE49-F238E27FC236}">
                <a16:creationId xmlns:a16="http://schemas.microsoft.com/office/drawing/2014/main" id="{A86BB4D3-D398-4119-9985-53EFAEF649E5}"/>
              </a:ext>
            </a:extLst>
          </p:cNvPr>
          <p:cNvSpPr>
            <a:spLocks noGrp="1"/>
          </p:cNvSpPr>
          <p:nvPr>
            <p:ph type="body" sz="quarter" idx="16" hasCustomPrompt="1"/>
          </p:nvPr>
        </p:nvSpPr>
        <p:spPr>
          <a:xfrm>
            <a:off x="2509980" y="4149827"/>
            <a:ext cx="1987900" cy="194582"/>
          </a:xfrm>
        </p:spPr>
        <p:txBody>
          <a:bodyPr lIns="0" tIns="0" rIns="0" bIns="0" anchor="ctr">
            <a:noAutofit/>
          </a:bodyPr>
          <a:lstStyle>
            <a:lvl1pPr marL="0" indent="0">
              <a:lnSpc>
                <a:spcPct val="100000"/>
              </a:lnSpc>
              <a:spcBef>
                <a:spcPts val="600"/>
              </a:spcBef>
              <a:buNone/>
              <a:defRPr sz="900"/>
            </a:lvl1pPr>
          </a:lstStyle>
          <a:p>
            <a:pPr lvl="0"/>
            <a:r>
              <a:rPr lang="en-US"/>
              <a:t>Professional Title</a:t>
            </a:r>
          </a:p>
        </p:txBody>
      </p:sp>
      <p:sp>
        <p:nvSpPr>
          <p:cNvPr id="7" name="Picture Placeholder 6">
            <a:extLst>
              <a:ext uri="{FF2B5EF4-FFF2-40B4-BE49-F238E27FC236}">
                <a16:creationId xmlns:a16="http://schemas.microsoft.com/office/drawing/2014/main" id="{78572A62-8A2E-EC6B-AA40-12B918CDEDDC}"/>
              </a:ext>
            </a:extLst>
          </p:cNvPr>
          <p:cNvSpPr>
            <a:spLocks noGrp="1"/>
          </p:cNvSpPr>
          <p:nvPr>
            <p:ph type="pic" sz="quarter" idx="17"/>
          </p:nvPr>
        </p:nvSpPr>
        <p:spPr>
          <a:xfrm>
            <a:off x="2509978"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13" name="Text Placeholder 14">
            <a:extLst>
              <a:ext uri="{FF2B5EF4-FFF2-40B4-BE49-F238E27FC236}">
                <a16:creationId xmlns:a16="http://schemas.microsoft.com/office/drawing/2014/main" id="{012693EA-CCD2-915E-E59E-48BE3859ED65}"/>
              </a:ext>
            </a:extLst>
          </p:cNvPr>
          <p:cNvSpPr>
            <a:spLocks noGrp="1"/>
          </p:cNvSpPr>
          <p:nvPr>
            <p:ph type="body" sz="quarter" idx="18" hasCustomPrompt="1"/>
          </p:nvPr>
        </p:nvSpPr>
        <p:spPr>
          <a:xfrm>
            <a:off x="4663440" y="3614513"/>
            <a:ext cx="1991798"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15" name="Text Placeholder 14">
            <a:extLst>
              <a:ext uri="{FF2B5EF4-FFF2-40B4-BE49-F238E27FC236}">
                <a16:creationId xmlns:a16="http://schemas.microsoft.com/office/drawing/2014/main" id="{1FEE9006-77B0-29E1-728C-AC35E5D650EE}"/>
              </a:ext>
            </a:extLst>
          </p:cNvPr>
          <p:cNvSpPr>
            <a:spLocks noGrp="1"/>
          </p:cNvSpPr>
          <p:nvPr>
            <p:ph type="body" sz="quarter" idx="20" hasCustomPrompt="1"/>
          </p:nvPr>
        </p:nvSpPr>
        <p:spPr>
          <a:xfrm>
            <a:off x="4663440" y="4149827"/>
            <a:ext cx="1991798" cy="194582"/>
          </a:xfrm>
        </p:spPr>
        <p:txBody>
          <a:bodyPr lIns="0" tIns="0" rIns="0" bIns="0" anchor="ctr">
            <a:noAutofit/>
          </a:bodyPr>
          <a:lstStyle>
            <a:lvl1pPr marL="0" indent="0">
              <a:lnSpc>
                <a:spcPct val="100000"/>
              </a:lnSpc>
              <a:spcBef>
                <a:spcPts val="600"/>
              </a:spcBef>
              <a:buNone/>
              <a:defRPr sz="900"/>
            </a:lvl1pPr>
          </a:lstStyle>
          <a:p>
            <a:pPr lvl="0"/>
            <a:r>
              <a:rPr lang="en-US"/>
              <a:t>Professional Title</a:t>
            </a:r>
          </a:p>
        </p:txBody>
      </p:sp>
      <p:sp>
        <p:nvSpPr>
          <p:cNvPr id="28" name="Picture Placeholder 6">
            <a:extLst>
              <a:ext uri="{FF2B5EF4-FFF2-40B4-BE49-F238E27FC236}">
                <a16:creationId xmlns:a16="http://schemas.microsoft.com/office/drawing/2014/main" id="{D9025138-9A51-C439-DF05-4C2182C1FC46}"/>
              </a:ext>
            </a:extLst>
          </p:cNvPr>
          <p:cNvSpPr>
            <a:spLocks noGrp="1"/>
          </p:cNvSpPr>
          <p:nvPr>
            <p:ph type="pic" sz="quarter" idx="21"/>
          </p:nvPr>
        </p:nvSpPr>
        <p:spPr>
          <a:xfrm>
            <a:off x="4663440"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29" name="Text Placeholder 14">
            <a:extLst>
              <a:ext uri="{FF2B5EF4-FFF2-40B4-BE49-F238E27FC236}">
                <a16:creationId xmlns:a16="http://schemas.microsoft.com/office/drawing/2014/main" id="{D811671C-D7B5-E743-0A3C-21008669DF2F}"/>
              </a:ext>
            </a:extLst>
          </p:cNvPr>
          <p:cNvSpPr>
            <a:spLocks noGrp="1"/>
          </p:cNvSpPr>
          <p:nvPr>
            <p:ph type="body" sz="quarter" idx="22" hasCustomPrompt="1"/>
          </p:nvPr>
        </p:nvSpPr>
        <p:spPr>
          <a:xfrm>
            <a:off x="6809305" y="3614513"/>
            <a:ext cx="1991798"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31" name="Text Placeholder 14">
            <a:extLst>
              <a:ext uri="{FF2B5EF4-FFF2-40B4-BE49-F238E27FC236}">
                <a16:creationId xmlns:a16="http://schemas.microsoft.com/office/drawing/2014/main" id="{B5E29934-F4BF-890A-5E85-5CC4E2343B40}"/>
              </a:ext>
            </a:extLst>
          </p:cNvPr>
          <p:cNvSpPr>
            <a:spLocks noGrp="1"/>
          </p:cNvSpPr>
          <p:nvPr>
            <p:ph type="body" sz="quarter" idx="24" hasCustomPrompt="1"/>
          </p:nvPr>
        </p:nvSpPr>
        <p:spPr>
          <a:xfrm>
            <a:off x="6809305" y="4149827"/>
            <a:ext cx="1991798" cy="194582"/>
          </a:xfrm>
        </p:spPr>
        <p:txBody>
          <a:bodyPr lIns="0" tIns="0" rIns="0" bIns="0" anchor="ctr">
            <a:noAutofit/>
          </a:bodyPr>
          <a:lstStyle>
            <a:lvl1pPr marL="0" indent="0">
              <a:lnSpc>
                <a:spcPct val="100000"/>
              </a:lnSpc>
              <a:spcBef>
                <a:spcPts val="600"/>
              </a:spcBef>
              <a:buNone/>
              <a:defRPr sz="900"/>
            </a:lvl1pPr>
          </a:lstStyle>
          <a:p>
            <a:pPr lvl="0"/>
            <a:r>
              <a:rPr lang="en-US"/>
              <a:t>Professional Title</a:t>
            </a:r>
          </a:p>
        </p:txBody>
      </p:sp>
      <p:sp>
        <p:nvSpPr>
          <p:cNvPr id="32" name="Picture Placeholder 6">
            <a:extLst>
              <a:ext uri="{FF2B5EF4-FFF2-40B4-BE49-F238E27FC236}">
                <a16:creationId xmlns:a16="http://schemas.microsoft.com/office/drawing/2014/main" id="{446F457A-1534-AEBF-50FB-E0730706C241}"/>
              </a:ext>
            </a:extLst>
          </p:cNvPr>
          <p:cNvSpPr>
            <a:spLocks noGrp="1"/>
          </p:cNvSpPr>
          <p:nvPr>
            <p:ph type="pic" sz="quarter" idx="25"/>
          </p:nvPr>
        </p:nvSpPr>
        <p:spPr>
          <a:xfrm>
            <a:off x="6809305"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19" name="Text Placeholder 18">
            <a:extLst>
              <a:ext uri="{FF2B5EF4-FFF2-40B4-BE49-F238E27FC236}">
                <a16:creationId xmlns:a16="http://schemas.microsoft.com/office/drawing/2014/main" id="{E49583A7-DA18-4BE7-B138-A929C452DFCA}"/>
              </a:ext>
            </a:extLst>
          </p:cNvPr>
          <p:cNvSpPr>
            <a:spLocks noGrp="1"/>
          </p:cNvSpPr>
          <p:nvPr>
            <p:ph type="body" sz="quarter" idx="29" hasCustomPrompt="1"/>
          </p:nvPr>
        </p:nvSpPr>
        <p:spPr>
          <a:xfrm>
            <a:off x="2509840" y="4381039"/>
            <a:ext cx="1984772" cy="855662"/>
          </a:xfrm>
        </p:spPr>
        <p:txBody>
          <a:bodyPr/>
          <a:lstStyle>
            <a:lvl1pPr marL="0" indent="0">
              <a:lnSpc>
                <a:spcPct val="100000"/>
              </a:lnSpc>
              <a:spcBef>
                <a:spcPts val="600"/>
              </a:spcBef>
              <a:buNone/>
              <a:defRPr sz="900"/>
            </a:lvl1pPr>
            <a:lvl2pPr marL="457167" indent="0">
              <a:lnSpc>
                <a:spcPct val="100000"/>
              </a:lnSpc>
              <a:buNone/>
              <a:defRPr sz="900"/>
            </a:lvl2pPr>
            <a:lvl3pPr marL="914332" indent="0">
              <a:lnSpc>
                <a:spcPct val="100000"/>
              </a:lnSpc>
              <a:buNone/>
              <a:defRPr sz="900"/>
            </a:lvl3pPr>
            <a:lvl4pPr marL="1371498" indent="0">
              <a:lnSpc>
                <a:spcPct val="100000"/>
              </a:lnSpc>
              <a:buNone/>
              <a:defRPr sz="900"/>
            </a:lvl4pPr>
            <a:lvl5pPr marL="1828664" indent="0">
              <a:lnSpc>
                <a:spcPct val="100000"/>
              </a:lnSpc>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21">
            <a:extLst>
              <a:ext uri="{FF2B5EF4-FFF2-40B4-BE49-F238E27FC236}">
                <a16:creationId xmlns:a16="http://schemas.microsoft.com/office/drawing/2014/main" id="{5D394BEE-C2F7-4B5A-A6E2-F7620C6AC6DA}"/>
              </a:ext>
            </a:extLst>
          </p:cNvPr>
          <p:cNvSpPr>
            <a:spLocks noGrp="1"/>
          </p:cNvSpPr>
          <p:nvPr>
            <p:ph type="body" sz="quarter" idx="30" hasCustomPrompt="1"/>
          </p:nvPr>
        </p:nvSpPr>
        <p:spPr>
          <a:xfrm>
            <a:off x="4663440" y="4381039"/>
            <a:ext cx="1984772" cy="855662"/>
          </a:xfrm>
        </p:spPr>
        <p:txBody>
          <a:bodyPr/>
          <a:lstStyle>
            <a:lvl1pPr marL="0" indent="0">
              <a:lnSpc>
                <a:spcPct val="100000"/>
              </a:lnSpc>
              <a:spcBef>
                <a:spcPts val="600"/>
              </a:spcBef>
              <a:buNone/>
              <a:defRPr sz="900"/>
            </a:lvl1pPr>
            <a:lvl2pPr marL="457167" indent="0">
              <a:lnSpc>
                <a:spcPct val="100000"/>
              </a:lnSpc>
              <a:buNone/>
              <a:defRPr sz="900"/>
            </a:lvl2pPr>
            <a:lvl3pPr marL="914332" indent="0">
              <a:lnSpc>
                <a:spcPct val="100000"/>
              </a:lnSpc>
              <a:buNone/>
              <a:defRPr sz="900"/>
            </a:lvl3pPr>
            <a:lvl4pPr marL="1371498" indent="0">
              <a:lnSpc>
                <a:spcPct val="100000"/>
              </a:lnSpc>
              <a:buNone/>
              <a:defRPr sz="900"/>
            </a:lvl4pPr>
            <a:lvl5pPr marL="1828664" indent="0">
              <a:lnSpc>
                <a:spcPct val="100000"/>
              </a:lnSpc>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26">
            <a:extLst>
              <a:ext uri="{FF2B5EF4-FFF2-40B4-BE49-F238E27FC236}">
                <a16:creationId xmlns:a16="http://schemas.microsoft.com/office/drawing/2014/main" id="{0576125A-A924-45EC-A50B-074AD2EB539B}"/>
              </a:ext>
            </a:extLst>
          </p:cNvPr>
          <p:cNvSpPr>
            <a:spLocks noGrp="1"/>
          </p:cNvSpPr>
          <p:nvPr>
            <p:ph type="body" sz="quarter" idx="31" hasCustomPrompt="1"/>
          </p:nvPr>
        </p:nvSpPr>
        <p:spPr>
          <a:xfrm>
            <a:off x="6809185" y="4381039"/>
            <a:ext cx="1984772" cy="855662"/>
          </a:xfrm>
        </p:spPr>
        <p:txBody>
          <a:bodyPr/>
          <a:lstStyle>
            <a:lvl1pPr marL="0" indent="0">
              <a:lnSpc>
                <a:spcPct val="100000"/>
              </a:lnSpc>
              <a:spcBef>
                <a:spcPts val="600"/>
              </a:spcBef>
              <a:buNone/>
              <a:defRPr sz="9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Text Placeholder 9">
            <a:extLst>
              <a:ext uri="{FF2B5EF4-FFF2-40B4-BE49-F238E27FC236}">
                <a16:creationId xmlns:a16="http://schemas.microsoft.com/office/drawing/2014/main" id="{B0A9AC8B-B0B1-470E-AA77-D596E4D4EA4D}"/>
              </a:ext>
            </a:extLst>
          </p:cNvPr>
          <p:cNvSpPr>
            <a:spLocks noGrp="1"/>
          </p:cNvSpPr>
          <p:nvPr>
            <p:ph type="body" sz="quarter" idx="51"/>
          </p:nvPr>
        </p:nvSpPr>
        <p:spPr>
          <a:xfrm>
            <a:off x="342900" y="977900"/>
            <a:ext cx="8458200"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3389233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Team - F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3269" y="466344"/>
            <a:ext cx="8457832" cy="521208"/>
          </a:xfrm>
        </p:spPr>
        <p:txBody>
          <a:bodyPr anchor="t">
            <a:noAutofit/>
          </a:bodyPr>
          <a:lstStyle>
            <a:lvl1pPr>
              <a:defRPr sz="3600"/>
            </a:lvl1pPr>
          </a:lstStyle>
          <a:p>
            <a:r>
              <a:rPr lang="en-US"/>
              <a:t>Our Team </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Date Placeholder 18">
            <a:extLst>
              <a:ext uri="{FF2B5EF4-FFF2-40B4-BE49-F238E27FC236}">
                <a16:creationId xmlns:a16="http://schemas.microsoft.com/office/drawing/2014/main" id="{EBBF5314-299D-4AC0-9337-1E21875BC023}"/>
              </a:ext>
            </a:extLst>
          </p:cNvPr>
          <p:cNvSpPr>
            <a:spLocks noGrp="1" noRot="1" noMove="1" noResize="1" noEditPoints="1" noAdjustHandles="1" noChangeArrowheads="1" noChangeShapeType="1"/>
          </p:cNvSpPr>
          <p:nvPr>
            <p:ph type="dt" sz="half" idx="30"/>
          </p:nvPr>
        </p:nvSpPr>
        <p:spPr>
          <a:xfrm>
            <a:off x="6616672" y="6487669"/>
            <a:ext cx="2057400" cy="246888"/>
          </a:xfrm>
          <a:prstGeom prst="rect">
            <a:avLst/>
          </a:prstGeom>
        </p:spPr>
        <p:txBody>
          <a:bodyPr/>
          <a:lstStyle/>
          <a:p>
            <a:fld id="{C36B06A1-C825-43DA-9C8B-D511D75B602E}" type="datetime4">
              <a:rPr lang="en-US" smtClean="0"/>
              <a:t>November 6, 2024</a:t>
            </a:fld>
            <a:endParaRPr lang="en-US"/>
          </a:p>
        </p:txBody>
      </p:sp>
      <p:sp>
        <p:nvSpPr>
          <p:cNvPr id="20" name="Footer Placeholder 19">
            <a:extLst>
              <a:ext uri="{FF2B5EF4-FFF2-40B4-BE49-F238E27FC236}">
                <a16:creationId xmlns:a16="http://schemas.microsoft.com/office/drawing/2014/main" id="{114F8D3F-B839-4E74-8F76-30658CD4306E}"/>
              </a:ext>
            </a:extLst>
          </p:cNvPr>
          <p:cNvSpPr>
            <a:spLocks noGrp="1" noRot="1" noMove="1" noResize="1" noEditPoints="1" noAdjustHandles="1" noChangeArrowheads="1" noChangeShapeType="1"/>
          </p:cNvSpPr>
          <p:nvPr>
            <p:ph type="ftr" sz="quarter" idx="31"/>
          </p:nvPr>
        </p:nvSpPr>
        <p:spPr/>
        <p:txBody>
          <a:bodyPr/>
          <a:lstStyle/>
          <a:p>
            <a:endParaRPr lang="en-US"/>
          </a:p>
        </p:txBody>
      </p:sp>
      <p:sp>
        <p:nvSpPr>
          <p:cNvPr id="21" name="Slide Number Placeholder 20">
            <a:extLst>
              <a:ext uri="{FF2B5EF4-FFF2-40B4-BE49-F238E27FC236}">
                <a16:creationId xmlns:a16="http://schemas.microsoft.com/office/drawing/2014/main" id="{BD809BCB-F643-4A16-BF65-2D6CCC56AD5A}"/>
              </a:ext>
            </a:extLst>
          </p:cNvPr>
          <p:cNvSpPr>
            <a:spLocks noGrp="1" noRot="1" noMove="1" noResize="1" noEditPoints="1" noAdjustHandles="1" noChangeArrowheads="1" noChangeShapeType="1"/>
          </p:cNvSpPr>
          <p:nvPr>
            <p:ph type="sldNum" sz="quarter" idx="32"/>
          </p:nvPr>
        </p:nvSpPr>
        <p:spPr/>
        <p:txBody>
          <a:bodyPr/>
          <a:lstStyle/>
          <a:p>
            <a:fld id="{C66835EC-2469-4F70-AA79-71B56EB1B6AC}" type="slidenum">
              <a:rPr lang="en-US" smtClean="0"/>
              <a:pPr/>
              <a:t>‹#›</a:t>
            </a:fld>
            <a:endParaRPr lang="en-US"/>
          </a:p>
        </p:txBody>
      </p:sp>
      <p:pic>
        <p:nvPicPr>
          <p:cNvPr id="10" name="Picture 9">
            <a:extLst>
              <a:ext uri="{FF2B5EF4-FFF2-40B4-BE49-F238E27FC236}">
                <a16:creationId xmlns:a16="http://schemas.microsoft.com/office/drawing/2014/main" id="{507691C0-A63D-79AF-2A08-27FD27104895}"/>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6" name="Text Placeholder 14">
            <a:extLst>
              <a:ext uri="{FF2B5EF4-FFF2-40B4-BE49-F238E27FC236}">
                <a16:creationId xmlns:a16="http://schemas.microsoft.com/office/drawing/2014/main" id="{A4BB1268-4684-60E4-0A2F-161D4FF89907}"/>
              </a:ext>
            </a:extLst>
          </p:cNvPr>
          <p:cNvSpPr>
            <a:spLocks noGrp="1"/>
          </p:cNvSpPr>
          <p:nvPr>
            <p:ph type="body" sz="quarter" idx="14" hasCustomPrompt="1"/>
          </p:nvPr>
        </p:nvSpPr>
        <p:spPr>
          <a:xfrm>
            <a:off x="2510314" y="3619614"/>
            <a:ext cx="1991798"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5" name="Text Placeholder 14">
            <a:extLst>
              <a:ext uri="{FF2B5EF4-FFF2-40B4-BE49-F238E27FC236}">
                <a16:creationId xmlns:a16="http://schemas.microsoft.com/office/drawing/2014/main" id="{A86BB4D3-D398-4119-9985-53EFAEF649E5}"/>
              </a:ext>
            </a:extLst>
          </p:cNvPr>
          <p:cNvSpPr>
            <a:spLocks noGrp="1"/>
          </p:cNvSpPr>
          <p:nvPr>
            <p:ph type="body" sz="quarter" idx="16" hasCustomPrompt="1"/>
          </p:nvPr>
        </p:nvSpPr>
        <p:spPr>
          <a:xfrm>
            <a:off x="2510314" y="4154928"/>
            <a:ext cx="1991798"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7" name="Picture Placeholder 6">
            <a:extLst>
              <a:ext uri="{FF2B5EF4-FFF2-40B4-BE49-F238E27FC236}">
                <a16:creationId xmlns:a16="http://schemas.microsoft.com/office/drawing/2014/main" id="{78572A62-8A2E-EC6B-AA40-12B918CDEDDC}"/>
              </a:ext>
            </a:extLst>
          </p:cNvPr>
          <p:cNvSpPr>
            <a:spLocks noGrp="1"/>
          </p:cNvSpPr>
          <p:nvPr>
            <p:ph type="pic" sz="quarter" idx="17"/>
          </p:nvPr>
        </p:nvSpPr>
        <p:spPr>
          <a:xfrm>
            <a:off x="2510314"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13" name="Text Placeholder 14">
            <a:extLst>
              <a:ext uri="{FF2B5EF4-FFF2-40B4-BE49-F238E27FC236}">
                <a16:creationId xmlns:a16="http://schemas.microsoft.com/office/drawing/2014/main" id="{012693EA-CCD2-915E-E59E-48BE3859ED65}"/>
              </a:ext>
            </a:extLst>
          </p:cNvPr>
          <p:cNvSpPr>
            <a:spLocks noGrp="1"/>
          </p:cNvSpPr>
          <p:nvPr>
            <p:ph type="body" sz="quarter" idx="18" hasCustomPrompt="1"/>
          </p:nvPr>
        </p:nvSpPr>
        <p:spPr>
          <a:xfrm>
            <a:off x="4663440" y="3619614"/>
            <a:ext cx="1991798"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15" name="Text Placeholder 14">
            <a:extLst>
              <a:ext uri="{FF2B5EF4-FFF2-40B4-BE49-F238E27FC236}">
                <a16:creationId xmlns:a16="http://schemas.microsoft.com/office/drawing/2014/main" id="{1FEE9006-77B0-29E1-728C-AC35E5D650EE}"/>
              </a:ext>
            </a:extLst>
          </p:cNvPr>
          <p:cNvSpPr>
            <a:spLocks noGrp="1"/>
          </p:cNvSpPr>
          <p:nvPr>
            <p:ph type="body" sz="quarter" idx="20" hasCustomPrompt="1"/>
          </p:nvPr>
        </p:nvSpPr>
        <p:spPr>
          <a:xfrm>
            <a:off x="4663440" y="4154928"/>
            <a:ext cx="1991798"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28" name="Picture Placeholder 6">
            <a:extLst>
              <a:ext uri="{FF2B5EF4-FFF2-40B4-BE49-F238E27FC236}">
                <a16:creationId xmlns:a16="http://schemas.microsoft.com/office/drawing/2014/main" id="{D9025138-9A51-C439-DF05-4C2182C1FC46}"/>
              </a:ext>
            </a:extLst>
          </p:cNvPr>
          <p:cNvSpPr>
            <a:spLocks noGrp="1"/>
          </p:cNvSpPr>
          <p:nvPr>
            <p:ph type="pic" sz="quarter" idx="21"/>
          </p:nvPr>
        </p:nvSpPr>
        <p:spPr>
          <a:xfrm>
            <a:off x="4663440"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29" name="Text Placeholder 14">
            <a:extLst>
              <a:ext uri="{FF2B5EF4-FFF2-40B4-BE49-F238E27FC236}">
                <a16:creationId xmlns:a16="http://schemas.microsoft.com/office/drawing/2014/main" id="{D811671C-D7B5-E743-0A3C-21008669DF2F}"/>
              </a:ext>
            </a:extLst>
          </p:cNvPr>
          <p:cNvSpPr>
            <a:spLocks noGrp="1"/>
          </p:cNvSpPr>
          <p:nvPr>
            <p:ph type="body" sz="quarter" idx="22" hasCustomPrompt="1"/>
          </p:nvPr>
        </p:nvSpPr>
        <p:spPr>
          <a:xfrm>
            <a:off x="6809995" y="3619614"/>
            <a:ext cx="1991798"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31" name="Text Placeholder 14">
            <a:extLst>
              <a:ext uri="{FF2B5EF4-FFF2-40B4-BE49-F238E27FC236}">
                <a16:creationId xmlns:a16="http://schemas.microsoft.com/office/drawing/2014/main" id="{B5E29934-F4BF-890A-5E85-5CC4E2343B40}"/>
              </a:ext>
            </a:extLst>
          </p:cNvPr>
          <p:cNvSpPr>
            <a:spLocks noGrp="1"/>
          </p:cNvSpPr>
          <p:nvPr>
            <p:ph type="body" sz="quarter" idx="24" hasCustomPrompt="1"/>
          </p:nvPr>
        </p:nvSpPr>
        <p:spPr>
          <a:xfrm>
            <a:off x="6809995" y="4154928"/>
            <a:ext cx="1991798"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32" name="Picture Placeholder 6">
            <a:extLst>
              <a:ext uri="{FF2B5EF4-FFF2-40B4-BE49-F238E27FC236}">
                <a16:creationId xmlns:a16="http://schemas.microsoft.com/office/drawing/2014/main" id="{446F457A-1534-AEBF-50FB-E0730706C241}"/>
              </a:ext>
            </a:extLst>
          </p:cNvPr>
          <p:cNvSpPr>
            <a:spLocks noGrp="1"/>
          </p:cNvSpPr>
          <p:nvPr>
            <p:ph type="pic" sz="quarter" idx="25"/>
          </p:nvPr>
        </p:nvSpPr>
        <p:spPr>
          <a:xfrm>
            <a:off x="6809995"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3" name="Text Placeholder 14">
            <a:extLst>
              <a:ext uri="{FF2B5EF4-FFF2-40B4-BE49-F238E27FC236}">
                <a16:creationId xmlns:a16="http://schemas.microsoft.com/office/drawing/2014/main" id="{F6E6723B-241E-4F9C-D578-0A4A2F57D6E3}"/>
              </a:ext>
            </a:extLst>
          </p:cNvPr>
          <p:cNvSpPr>
            <a:spLocks noGrp="1"/>
          </p:cNvSpPr>
          <p:nvPr>
            <p:ph type="body" sz="quarter" idx="26" hasCustomPrompt="1"/>
          </p:nvPr>
        </p:nvSpPr>
        <p:spPr>
          <a:xfrm>
            <a:off x="355362" y="3619614"/>
            <a:ext cx="1987223" cy="512758"/>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6" name="Text Placeholder 14">
            <a:extLst>
              <a:ext uri="{FF2B5EF4-FFF2-40B4-BE49-F238E27FC236}">
                <a16:creationId xmlns:a16="http://schemas.microsoft.com/office/drawing/2014/main" id="{C57CF5A0-F47A-0C3B-DC30-CE8941E1D377}"/>
              </a:ext>
            </a:extLst>
          </p:cNvPr>
          <p:cNvSpPr>
            <a:spLocks noGrp="1"/>
          </p:cNvSpPr>
          <p:nvPr>
            <p:ph type="body" sz="quarter" idx="28" hasCustomPrompt="1"/>
          </p:nvPr>
        </p:nvSpPr>
        <p:spPr>
          <a:xfrm>
            <a:off x="355362" y="4154928"/>
            <a:ext cx="1987223"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18" name="Picture Placeholder 6">
            <a:extLst>
              <a:ext uri="{FF2B5EF4-FFF2-40B4-BE49-F238E27FC236}">
                <a16:creationId xmlns:a16="http://schemas.microsoft.com/office/drawing/2014/main" id="{2A3EF336-89B8-8DAE-67A1-8A7B4754255F}"/>
              </a:ext>
            </a:extLst>
          </p:cNvPr>
          <p:cNvSpPr>
            <a:spLocks noGrp="1"/>
          </p:cNvSpPr>
          <p:nvPr>
            <p:ph type="pic" sz="quarter" idx="29"/>
          </p:nvPr>
        </p:nvSpPr>
        <p:spPr>
          <a:xfrm>
            <a:off x="355357" y="1498658"/>
            <a:ext cx="1991798" cy="1993392"/>
          </a:xfrm>
          <a:solidFill>
            <a:schemeClr val="accent4">
              <a:lumMod val="20000"/>
              <a:lumOff val="80000"/>
            </a:schemeClr>
          </a:solidFill>
        </p:spPr>
        <p:txBody>
          <a:bodyPr>
            <a:noAutofit/>
          </a:bodyPr>
          <a:lstStyle>
            <a:lvl1pPr marL="0" indent="0">
              <a:buNone/>
              <a:defRPr/>
            </a:lvl1pPr>
          </a:lstStyle>
          <a:p>
            <a:endParaRPr lang="en-US"/>
          </a:p>
        </p:txBody>
      </p:sp>
      <p:sp>
        <p:nvSpPr>
          <p:cNvPr id="23" name="Text Placeholder 22">
            <a:extLst>
              <a:ext uri="{FF2B5EF4-FFF2-40B4-BE49-F238E27FC236}">
                <a16:creationId xmlns:a16="http://schemas.microsoft.com/office/drawing/2014/main" id="{B32E42F3-2E62-400D-BB9B-0DBFA77FDAF7}"/>
              </a:ext>
            </a:extLst>
          </p:cNvPr>
          <p:cNvSpPr>
            <a:spLocks noGrp="1"/>
          </p:cNvSpPr>
          <p:nvPr>
            <p:ph type="body" sz="quarter" idx="33" hasCustomPrompt="1"/>
          </p:nvPr>
        </p:nvSpPr>
        <p:spPr>
          <a:xfrm>
            <a:off x="4663440" y="4386141"/>
            <a:ext cx="1991916" cy="855942"/>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8" name="Text Placeholder 37">
            <a:extLst>
              <a:ext uri="{FF2B5EF4-FFF2-40B4-BE49-F238E27FC236}">
                <a16:creationId xmlns:a16="http://schemas.microsoft.com/office/drawing/2014/main" id="{8017345B-3545-493D-ABFC-811608C7C47A}"/>
              </a:ext>
            </a:extLst>
          </p:cNvPr>
          <p:cNvSpPr>
            <a:spLocks noGrp="1"/>
          </p:cNvSpPr>
          <p:nvPr>
            <p:ph type="body" sz="quarter" idx="34" hasCustomPrompt="1"/>
          </p:nvPr>
        </p:nvSpPr>
        <p:spPr>
          <a:xfrm>
            <a:off x="6809994" y="4385860"/>
            <a:ext cx="1991916" cy="855938"/>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0" name="Text Placeholder 39">
            <a:extLst>
              <a:ext uri="{FF2B5EF4-FFF2-40B4-BE49-F238E27FC236}">
                <a16:creationId xmlns:a16="http://schemas.microsoft.com/office/drawing/2014/main" id="{485AD841-49FE-4255-9EB3-D7277BD1EF2E}"/>
              </a:ext>
            </a:extLst>
          </p:cNvPr>
          <p:cNvSpPr>
            <a:spLocks noGrp="1"/>
          </p:cNvSpPr>
          <p:nvPr>
            <p:ph type="body" sz="quarter" idx="35" hasCustomPrompt="1"/>
          </p:nvPr>
        </p:nvSpPr>
        <p:spPr>
          <a:xfrm>
            <a:off x="2510319" y="4385861"/>
            <a:ext cx="1991915" cy="855938"/>
          </a:xfrm>
        </p:spPr>
        <p:txBody>
          <a:bodyPr/>
          <a:lstStyle>
            <a:lvl1pPr marL="0" indent="0">
              <a:lnSpc>
                <a:spcPct val="100000"/>
              </a:lnSpc>
              <a:spcBef>
                <a:spcPts val="600"/>
              </a:spcBef>
              <a:buNone/>
              <a:defRPr sz="900"/>
            </a:lvl1pPr>
            <a:lvl2pPr marL="457167" indent="0">
              <a:lnSpc>
                <a:spcPct val="100000"/>
              </a:lnSpc>
              <a:buNone/>
              <a:defRPr sz="900"/>
            </a:lvl2pPr>
            <a:lvl3pPr marL="914332" indent="0">
              <a:lnSpc>
                <a:spcPct val="100000"/>
              </a:lnSpc>
              <a:buNone/>
              <a:defRPr sz="900"/>
            </a:lvl3pPr>
            <a:lvl4pPr marL="1371498" indent="0">
              <a:lnSpc>
                <a:spcPct val="100000"/>
              </a:lnSpc>
              <a:buNone/>
              <a:defRPr sz="900"/>
            </a:lvl4pPr>
            <a:lvl5pPr marL="1828664" indent="0">
              <a:lnSpc>
                <a:spcPct val="100000"/>
              </a:lnSpc>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2" name="Text Placeholder 41">
            <a:extLst>
              <a:ext uri="{FF2B5EF4-FFF2-40B4-BE49-F238E27FC236}">
                <a16:creationId xmlns:a16="http://schemas.microsoft.com/office/drawing/2014/main" id="{1585CDBB-6541-444B-8CEE-01570BCC9355}"/>
              </a:ext>
            </a:extLst>
          </p:cNvPr>
          <p:cNvSpPr>
            <a:spLocks noGrp="1"/>
          </p:cNvSpPr>
          <p:nvPr>
            <p:ph type="body" sz="quarter" idx="36" hasCustomPrompt="1"/>
          </p:nvPr>
        </p:nvSpPr>
        <p:spPr>
          <a:xfrm>
            <a:off x="354806" y="4385871"/>
            <a:ext cx="1987154" cy="855937"/>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4" name="Text Placeholder 9">
            <a:extLst>
              <a:ext uri="{FF2B5EF4-FFF2-40B4-BE49-F238E27FC236}">
                <a16:creationId xmlns:a16="http://schemas.microsoft.com/office/drawing/2014/main" id="{C1989B88-32D6-4B9C-B273-7E7C26DDCF2A}"/>
              </a:ext>
            </a:extLst>
          </p:cNvPr>
          <p:cNvSpPr>
            <a:spLocks noGrp="1"/>
          </p:cNvSpPr>
          <p:nvPr>
            <p:ph type="body" sz="quarter" idx="51"/>
          </p:nvPr>
        </p:nvSpPr>
        <p:spPr>
          <a:xfrm>
            <a:off x="342900" y="977900"/>
            <a:ext cx="8458200"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1748424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Team - N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66344"/>
            <a:ext cx="8458200" cy="521208"/>
          </a:xfrm>
        </p:spPr>
        <p:txBody>
          <a:bodyPr anchor="t">
            <a:noAutofit/>
          </a:bodyPr>
          <a:lstStyle>
            <a:lvl1pPr>
              <a:defRPr sz="3600"/>
            </a:lvl1pPr>
          </a:lstStyle>
          <a:p>
            <a:r>
              <a:rPr lang="en-US"/>
              <a:t>Our Team </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62CEF238-47EA-4AF6-B861-C5FEC7D1F913}"/>
              </a:ext>
            </a:extLst>
          </p:cNvPr>
          <p:cNvSpPr>
            <a:spLocks noGrp="1" noRot="1" noMove="1" noResize="1" noEditPoints="1" noAdjustHandles="1" noChangeArrowheads="1" noChangeShapeType="1"/>
          </p:cNvSpPr>
          <p:nvPr>
            <p:ph type="dt" sz="half" idx="62"/>
          </p:nvPr>
        </p:nvSpPr>
        <p:spPr>
          <a:xfrm>
            <a:off x="6616672" y="6487669"/>
            <a:ext cx="2057400" cy="246888"/>
          </a:xfrm>
          <a:prstGeom prst="rect">
            <a:avLst/>
          </a:prstGeom>
        </p:spPr>
        <p:txBody>
          <a:bodyPr/>
          <a:lstStyle/>
          <a:p>
            <a:fld id="{90FCB7A6-CB22-4989-AA18-DC05B51D8F4B}" type="datetime4">
              <a:rPr lang="en-US" smtClean="0"/>
              <a:t>November 6, 2024</a:t>
            </a:fld>
            <a:endParaRPr lang="en-US"/>
          </a:p>
        </p:txBody>
      </p:sp>
      <p:sp>
        <p:nvSpPr>
          <p:cNvPr id="7" name="Footer Placeholder 6">
            <a:extLst>
              <a:ext uri="{FF2B5EF4-FFF2-40B4-BE49-F238E27FC236}">
                <a16:creationId xmlns:a16="http://schemas.microsoft.com/office/drawing/2014/main" id="{D2ACBC32-17AD-42BD-9A75-2CA4DA0B0AF8}"/>
              </a:ext>
            </a:extLst>
          </p:cNvPr>
          <p:cNvSpPr>
            <a:spLocks noGrp="1" noRot="1" noMove="1" noResize="1" noEditPoints="1" noAdjustHandles="1" noChangeArrowheads="1" noChangeShapeType="1"/>
          </p:cNvSpPr>
          <p:nvPr>
            <p:ph type="ftr" sz="quarter" idx="63"/>
          </p:nvPr>
        </p:nvSpPr>
        <p:spPr/>
        <p:txBody>
          <a:bodyPr/>
          <a:lstStyle/>
          <a:p>
            <a:endParaRPr lang="en-US"/>
          </a:p>
        </p:txBody>
      </p:sp>
      <p:sp>
        <p:nvSpPr>
          <p:cNvPr id="13" name="Slide Number Placeholder 12">
            <a:extLst>
              <a:ext uri="{FF2B5EF4-FFF2-40B4-BE49-F238E27FC236}">
                <a16:creationId xmlns:a16="http://schemas.microsoft.com/office/drawing/2014/main" id="{CA6A5764-DC74-4AE2-8724-0A85BFA2606E}"/>
              </a:ext>
            </a:extLst>
          </p:cNvPr>
          <p:cNvSpPr>
            <a:spLocks noGrp="1" noRot="1" noMove="1" noResize="1" noEditPoints="1" noAdjustHandles="1" noChangeArrowheads="1" noChangeShapeType="1"/>
          </p:cNvSpPr>
          <p:nvPr>
            <p:ph type="sldNum" sz="quarter" idx="64"/>
          </p:nvPr>
        </p:nvSpPr>
        <p:spPr/>
        <p:txBody>
          <a:bodyPr/>
          <a:lstStyle/>
          <a:p>
            <a:fld id="{C66835EC-2469-4F70-AA79-71B56EB1B6AC}" type="slidenum">
              <a:rPr lang="en-US" smtClean="0"/>
              <a:pPr/>
              <a:t>‹#›</a:t>
            </a:fld>
            <a:endParaRPr lang="en-US"/>
          </a:p>
        </p:txBody>
      </p:sp>
      <p:pic>
        <p:nvPicPr>
          <p:cNvPr id="4" name="Picture 3">
            <a:extLst>
              <a:ext uri="{FF2B5EF4-FFF2-40B4-BE49-F238E27FC236}">
                <a16:creationId xmlns:a16="http://schemas.microsoft.com/office/drawing/2014/main" id="{6ADEDE88-FFE0-6C25-7141-3B774139CC15}"/>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3" name="Text Placeholder 14">
            <a:extLst>
              <a:ext uri="{FF2B5EF4-FFF2-40B4-BE49-F238E27FC236}">
                <a16:creationId xmlns:a16="http://schemas.microsoft.com/office/drawing/2014/main" id="{F6E6723B-241E-4F9C-D578-0A4A2F57D6E3}"/>
              </a:ext>
            </a:extLst>
          </p:cNvPr>
          <p:cNvSpPr>
            <a:spLocks noGrp="1"/>
          </p:cNvSpPr>
          <p:nvPr>
            <p:ph type="body" sz="quarter" idx="26" hasCustomPrompt="1"/>
          </p:nvPr>
        </p:nvSpPr>
        <p:spPr>
          <a:xfrm>
            <a:off x="1068238" y="137842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6" name="Text Placeholder 14">
            <a:extLst>
              <a:ext uri="{FF2B5EF4-FFF2-40B4-BE49-F238E27FC236}">
                <a16:creationId xmlns:a16="http://schemas.microsoft.com/office/drawing/2014/main" id="{C57CF5A0-F47A-0C3B-DC30-CE8941E1D377}"/>
              </a:ext>
            </a:extLst>
          </p:cNvPr>
          <p:cNvSpPr>
            <a:spLocks noGrp="1"/>
          </p:cNvSpPr>
          <p:nvPr>
            <p:ph type="body" sz="quarter" idx="28" hasCustomPrompt="1"/>
          </p:nvPr>
        </p:nvSpPr>
        <p:spPr>
          <a:xfrm>
            <a:off x="1068238" y="183416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18" name="Picture Placeholder 6">
            <a:extLst>
              <a:ext uri="{FF2B5EF4-FFF2-40B4-BE49-F238E27FC236}">
                <a16:creationId xmlns:a16="http://schemas.microsoft.com/office/drawing/2014/main" id="{2A3EF336-89B8-8DAE-67A1-8A7B4754255F}"/>
              </a:ext>
            </a:extLst>
          </p:cNvPr>
          <p:cNvSpPr>
            <a:spLocks noGrp="1"/>
          </p:cNvSpPr>
          <p:nvPr>
            <p:ph type="pic" sz="quarter" idx="29"/>
          </p:nvPr>
        </p:nvSpPr>
        <p:spPr>
          <a:xfrm>
            <a:off x="354706" y="1496557"/>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21" name="Text Placeholder 14">
            <a:extLst>
              <a:ext uri="{FF2B5EF4-FFF2-40B4-BE49-F238E27FC236}">
                <a16:creationId xmlns:a16="http://schemas.microsoft.com/office/drawing/2014/main" id="{1D631E82-9C8A-FBA9-8F24-24FD88EDA18D}"/>
              </a:ext>
            </a:extLst>
          </p:cNvPr>
          <p:cNvSpPr>
            <a:spLocks noGrp="1"/>
          </p:cNvSpPr>
          <p:nvPr>
            <p:ph type="body" sz="quarter" idx="30" hasCustomPrompt="1"/>
          </p:nvPr>
        </p:nvSpPr>
        <p:spPr>
          <a:xfrm>
            <a:off x="1068238" y="2844615"/>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23" name="Text Placeholder 14">
            <a:extLst>
              <a:ext uri="{FF2B5EF4-FFF2-40B4-BE49-F238E27FC236}">
                <a16:creationId xmlns:a16="http://schemas.microsoft.com/office/drawing/2014/main" id="{1724057B-E3D7-1E9D-325F-1BC0B320CA26}"/>
              </a:ext>
            </a:extLst>
          </p:cNvPr>
          <p:cNvSpPr>
            <a:spLocks noGrp="1"/>
          </p:cNvSpPr>
          <p:nvPr>
            <p:ph type="body" sz="quarter" idx="32" hasCustomPrompt="1"/>
          </p:nvPr>
        </p:nvSpPr>
        <p:spPr>
          <a:xfrm>
            <a:off x="1068238" y="3300362"/>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24" name="Picture Placeholder 6">
            <a:extLst>
              <a:ext uri="{FF2B5EF4-FFF2-40B4-BE49-F238E27FC236}">
                <a16:creationId xmlns:a16="http://schemas.microsoft.com/office/drawing/2014/main" id="{97B0B249-DF9A-9664-D614-D9730EC45B94}"/>
              </a:ext>
            </a:extLst>
          </p:cNvPr>
          <p:cNvSpPr>
            <a:spLocks noGrp="1"/>
          </p:cNvSpPr>
          <p:nvPr>
            <p:ph type="pic" sz="quarter" idx="33"/>
          </p:nvPr>
        </p:nvSpPr>
        <p:spPr>
          <a:xfrm>
            <a:off x="354706" y="2962758"/>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25" name="Text Placeholder 14">
            <a:extLst>
              <a:ext uri="{FF2B5EF4-FFF2-40B4-BE49-F238E27FC236}">
                <a16:creationId xmlns:a16="http://schemas.microsoft.com/office/drawing/2014/main" id="{D976336E-319B-7EB7-C049-56B126E9BDF7}"/>
              </a:ext>
            </a:extLst>
          </p:cNvPr>
          <p:cNvSpPr>
            <a:spLocks noGrp="1"/>
          </p:cNvSpPr>
          <p:nvPr>
            <p:ph type="body" sz="quarter" idx="34" hasCustomPrompt="1"/>
          </p:nvPr>
        </p:nvSpPr>
        <p:spPr>
          <a:xfrm>
            <a:off x="1068238" y="429504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27" name="Text Placeholder 14">
            <a:extLst>
              <a:ext uri="{FF2B5EF4-FFF2-40B4-BE49-F238E27FC236}">
                <a16:creationId xmlns:a16="http://schemas.microsoft.com/office/drawing/2014/main" id="{AE12407E-D69F-6170-E928-EFB2622C1D02}"/>
              </a:ext>
            </a:extLst>
          </p:cNvPr>
          <p:cNvSpPr>
            <a:spLocks noGrp="1"/>
          </p:cNvSpPr>
          <p:nvPr>
            <p:ph type="body" sz="quarter" idx="36" hasCustomPrompt="1"/>
          </p:nvPr>
        </p:nvSpPr>
        <p:spPr>
          <a:xfrm>
            <a:off x="1068238" y="475078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33" name="Picture Placeholder 6">
            <a:extLst>
              <a:ext uri="{FF2B5EF4-FFF2-40B4-BE49-F238E27FC236}">
                <a16:creationId xmlns:a16="http://schemas.microsoft.com/office/drawing/2014/main" id="{0D9FAB1E-4E1C-A21F-6E96-2D66A60C72E5}"/>
              </a:ext>
            </a:extLst>
          </p:cNvPr>
          <p:cNvSpPr>
            <a:spLocks noGrp="1"/>
          </p:cNvSpPr>
          <p:nvPr>
            <p:ph type="pic" sz="quarter" idx="37"/>
          </p:nvPr>
        </p:nvSpPr>
        <p:spPr>
          <a:xfrm>
            <a:off x="354706" y="4413185"/>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34" name="Text Placeholder 14">
            <a:extLst>
              <a:ext uri="{FF2B5EF4-FFF2-40B4-BE49-F238E27FC236}">
                <a16:creationId xmlns:a16="http://schemas.microsoft.com/office/drawing/2014/main" id="{3AF11905-F154-F31D-6743-D59CBE47AD08}"/>
              </a:ext>
            </a:extLst>
          </p:cNvPr>
          <p:cNvSpPr>
            <a:spLocks noGrp="1"/>
          </p:cNvSpPr>
          <p:nvPr>
            <p:ph type="body" sz="quarter" idx="38" hasCustomPrompt="1"/>
          </p:nvPr>
        </p:nvSpPr>
        <p:spPr>
          <a:xfrm>
            <a:off x="6804010" y="137842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36" name="Text Placeholder 14">
            <a:extLst>
              <a:ext uri="{FF2B5EF4-FFF2-40B4-BE49-F238E27FC236}">
                <a16:creationId xmlns:a16="http://schemas.microsoft.com/office/drawing/2014/main" id="{FAE70A25-2C97-62F9-3A42-EA20E23E47DA}"/>
              </a:ext>
            </a:extLst>
          </p:cNvPr>
          <p:cNvSpPr>
            <a:spLocks noGrp="1"/>
          </p:cNvSpPr>
          <p:nvPr>
            <p:ph type="body" sz="quarter" idx="40" hasCustomPrompt="1"/>
          </p:nvPr>
        </p:nvSpPr>
        <p:spPr>
          <a:xfrm>
            <a:off x="6804010" y="183416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37" name="Picture Placeholder 6">
            <a:extLst>
              <a:ext uri="{FF2B5EF4-FFF2-40B4-BE49-F238E27FC236}">
                <a16:creationId xmlns:a16="http://schemas.microsoft.com/office/drawing/2014/main" id="{BFCFADD8-A3D3-B626-64A9-05425AF778A9}"/>
              </a:ext>
            </a:extLst>
          </p:cNvPr>
          <p:cNvSpPr>
            <a:spLocks noGrp="1"/>
          </p:cNvSpPr>
          <p:nvPr>
            <p:ph type="pic" sz="quarter" idx="41"/>
          </p:nvPr>
        </p:nvSpPr>
        <p:spPr>
          <a:xfrm>
            <a:off x="6090475" y="1496557"/>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38" name="Text Placeholder 14">
            <a:extLst>
              <a:ext uri="{FF2B5EF4-FFF2-40B4-BE49-F238E27FC236}">
                <a16:creationId xmlns:a16="http://schemas.microsoft.com/office/drawing/2014/main" id="{CCA96C8C-22FD-9F51-AA3B-277761ED2672}"/>
              </a:ext>
            </a:extLst>
          </p:cNvPr>
          <p:cNvSpPr>
            <a:spLocks noGrp="1"/>
          </p:cNvSpPr>
          <p:nvPr>
            <p:ph type="body" sz="quarter" idx="42" hasCustomPrompt="1"/>
          </p:nvPr>
        </p:nvSpPr>
        <p:spPr>
          <a:xfrm>
            <a:off x="6804010" y="2844615"/>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40" name="Text Placeholder 14">
            <a:extLst>
              <a:ext uri="{FF2B5EF4-FFF2-40B4-BE49-F238E27FC236}">
                <a16:creationId xmlns:a16="http://schemas.microsoft.com/office/drawing/2014/main" id="{40156C54-6F41-E190-95AA-13E272909C60}"/>
              </a:ext>
            </a:extLst>
          </p:cNvPr>
          <p:cNvSpPr>
            <a:spLocks noGrp="1"/>
          </p:cNvSpPr>
          <p:nvPr>
            <p:ph type="body" sz="quarter" idx="44" hasCustomPrompt="1"/>
          </p:nvPr>
        </p:nvSpPr>
        <p:spPr>
          <a:xfrm>
            <a:off x="6804010" y="3300362"/>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41" name="Picture Placeholder 6">
            <a:extLst>
              <a:ext uri="{FF2B5EF4-FFF2-40B4-BE49-F238E27FC236}">
                <a16:creationId xmlns:a16="http://schemas.microsoft.com/office/drawing/2014/main" id="{3049755F-F2F6-7364-935D-139B78A4AEF2}"/>
              </a:ext>
            </a:extLst>
          </p:cNvPr>
          <p:cNvSpPr>
            <a:spLocks noGrp="1"/>
          </p:cNvSpPr>
          <p:nvPr>
            <p:ph type="pic" sz="quarter" idx="45"/>
          </p:nvPr>
        </p:nvSpPr>
        <p:spPr>
          <a:xfrm>
            <a:off x="6090475" y="2962758"/>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42" name="Text Placeholder 14">
            <a:extLst>
              <a:ext uri="{FF2B5EF4-FFF2-40B4-BE49-F238E27FC236}">
                <a16:creationId xmlns:a16="http://schemas.microsoft.com/office/drawing/2014/main" id="{C87C277A-8FB1-722B-FD23-202228AAAE18}"/>
              </a:ext>
            </a:extLst>
          </p:cNvPr>
          <p:cNvSpPr>
            <a:spLocks noGrp="1"/>
          </p:cNvSpPr>
          <p:nvPr>
            <p:ph type="body" sz="quarter" idx="46" hasCustomPrompt="1"/>
          </p:nvPr>
        </p:nvSpPr>
        <p:spPr>
          <a:xfrm>
            <a:off x="6804010" y="429504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44" name="Text Placeholder 14">
            <a:extLst>
              <a:ext uri="{FF2B5EF4-FFF2-40B4-BE49-F238E27FC236}">
                <a16:creationId xmlns:a16="http://schemas.microsoft.com/office/drawing/2014/main" id="{5B5D9054-8C05-4AD6-1FFF-5327E2969AF6}"/>
              </a:ext>
            </a:extLst>
          </p:cNvPr>
          <p:cNvSpPr>
            <a:spLocks noGrp="1"/>
          </p:cNvSpPr>
          <p:nvPr>
            <p:ph type="body" sz="quarter" idx="48" hasCustomPrompt="1"/>
          </p:nvPr>
        </p:nvSpPr>
        <p:spPr>
          <a:xfrm>
            <a:off x="6804010" y="475078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45" name="Picture Placeholder 6">
            <a:extLst>
              <a:ext uri="{FF2B5EF4-FFF2-40B4-BE49-F238E27FC236}">
                <a16:creationId xmlns:a16="http://schemas.microsoft.com/office/drawing/2014/main" id="{F2814158-1938-5CC7-AF31-8F22D6865480}"/>
              </a:ext>
            </a:extLst>
          </p:cNvPr>
          <p:cNvSpPr>
            <a:spLocks noGrp="1"/>
          </p:cNvSpPr>
          <p:nvPr>
            <p:ph type="pic" sz="quarter" idx="49"/>
          </p:nvPr>
        </p:nvSpPr>
        <p:spPr>
          <a:xfrm>
            <a:off x="6090475" y="4413185"/>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46" name="Text Placeholder 14">
            <a:extLst>
              <a:ext uri="{FF2B5EF4-FFF2-40B4-BE49-F238E27FC236}">
                <a16:creationId xmlns:a16="http://schemas.microsoft.com/office/drawing/2014/main" id="{6AB52503-7DC8-145A-7FEF-624755CAD7A2}"/>
              </a:ext>
            </a:extLst>
          </p:cNvPr>
          <p:cNvSpPr>
            <a:spLocks noGrp="1"/>
          </p:cNvSpPr>
          <p:nvPr>
            <p:ph type="body" sz="quarter" idx="50" hasCustomPrompt="1"/>
          </p:nvPr>
        </p:nvSpPr>
        <p:spPr>
          <a:xfrm>
            <a:off x="3936124" y="137842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48" name="Text Placeholder 14">
            <a:extLst>
              <a:ext uri="{FF2B5EF4-FFF2-40B4-BE49-F238E27FC236}">
                <a16:creationId xmlns:a16="http://schemas.microsoft.com/office/drawing/2014/main" id="{0B5D48FF-A77B-C13E-4F3B-509D4CAAFAB7}"/>
              </a:ext>
            </a:extLst>
          </p:cNvPr>
          <p:cNvSpPr>
            <a:spLocks noGrp="1"/>
          </p:cNvSpPr>
          <p:nvPr>
            <p:ph type="body" sz="quarter" idx="52" hasCustomPrompt="1"/>
          </p:nvPr>
        </p:nvSpPr>
        <p:spPr>
          <a:xfrm>
            <a:off x="3936124" y="183416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49" name="Picture Placeholder 6">
            <a:extLst>
              <a:ext uri="{FF2B5EF4-FFF2-40B4-BE49-F238E27FC236}">
                <a16:creationId xmlns:a16="http://schemas.microsoft.com/office/drawing/2014/main" id="{4C888342-2AED-A15C-CE96-1D989C892779}"/>
              </a:ext>
            </a:extLst>
          </p:cNvPr>
          <p:cNvSpPr>
            <a:spLocks noGrp="1"/>
          </p:cNvSpPr>
          <p:nvPr>
            <p:ph type="pic" sz="quarter" idx="53"/>
          </p:nvPr>
        </p:nvSpPr>
        <p:spPr>
          <a:xfrm>
            <a:off x="3222592" y="1496557"/>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50" name="Text Placeholder 14">
            <a:extLst>
              <a:ext uri="{FF2B5EF4-FFF2-40B4-BE49-F238E27FC236}">
                <a16:creationId xmlns:a16="http://schemas.microsoft.com/office/drawing/2014/main" id="{EDF0ECDF-B876-4B07-7AF3-26DEFA469EB2}"/>
              </a:ext>
            </a:extLst>
          </p:cNvPr>
          <p:cNvSpPr>
            <a:spLocks noGrp="1"/>
          </p:cNvSpPr>
          <p:nvPr>
            <p:ph type="body" sz="quarter" idx="54" hasCustomPrompt="1"/>
          </p:nvPr>
        </p:nvSpPr>
        <p:spPr>
          <a:xfrm>
            <a:off x="3936124" y="2844615"/>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52" name="Text Placeholder 14">
            <a:extLst>
              <a:ext uri="{FF2B5EF4-FFF2-40B4-BE49-F238E27FC236}">
                <a16:creationId xmlns:a16="http://schemas.microsoft.com/office/drawing/2014/main" id="{C0B66782-0718-C3EE-24DC-57A897B24D4C}"/>
              </a:ext>
            </a:extLst>
          </p:cNvPr>
          <p:cNvSpPr>
            <a:spLocks noGrp="1"/>
          </p:cNvSpPr>
          <p:nvPr>
            <p:ph type="body" sz="quarter" idx="56" hasCustomPrompt="1"/>
          </p:nvPr>
        </p:nvSpPr>
        <p:spPr>
          <a:xfrm>
            <a:off x="3936124" y="3300362"/>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53" name="Picture Placeholder 6">
            <a:extLst>
              <a:ext uri="{FF2B5EF4-FFF2-40B4-BE49-F238E27FC236}">
                <a16:creationId xmlns:a16="http://schemas.microsoft.com/office/drawing/2014/main" id="{FCD17FD7-DF3D-AE1F-7AB8-E97832AB676B}"/>
              </a:ext>
            </a:extLst>
          </p:cNvPr>
          <p:cNvSpPr>
            <a:spLocks noGrp="1"/>
          </p:cNvSpPr>
          <p:nvPr>
            <p:ph type="pic" sz="quarter" idx="57"/>
          </p:nvPr>
        </p:nvSpPr>
        <p:spPr>
          <a:xfrm>
            <a:off x="3222592" y="2962758"/>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54" name="Text Placeholder 14">
            <a:extLst>
              <a:ext uri="{FF2B5EF4-FFF2-40B4-BE49-F238E27FC236}">
                <a16:creationId xmlns:a16="http://schemas.microsoft.com/office/drawing/2014/main" id="{4290F16D-5757-5E5B-AC0A-5E1527CBAFD8}"/>
              </a:ext>
            </a:extLst>
          </p:cNvPr>
          <p:cNvSpPr>
            <a:spLocks noGrp="1"/>
          </p:cNvSpPr>
          <p:nvPr>
            <p:ph type="body" sz="quarter" idx="58" hasCustomPrompt="1"/>
          </p:nvPr>
        </p:nvSpPr>
        <p:spPr>
          <a:xfrm>
            <a:off x="3936124" y="4295042"/>
            <a:ext cx="2010014" cy="433201"/>
          </a:xfrm>
        </p:spPr>
        <p:txBody>
          <a:bodyPr lIns="0" tIns="0" rIns="0" bIns="0" anchor="b">
            <a:noAutofit/>
          </a:bodyPr>
          <a:lstStyle>
            <a:lvl1pPr marL="0" indent="0">
              <a:lnSpc>
                <a:spcPct val="90000"/>
              </a:lnSpc>
              <a:spcBef>
                <a:spcPts val="0"/>
              </a:spcBef>
              <a:buNone/>
              <a:defRPr sz="1400" b="1"/>
            </a:lvl1pPr>
          </a:lstStyle>
          <a:p>
            <a:pPr lvl="0"/>
            <a:r>
              <a:rPr lang="en-US"/>
              <a:t>First Name Surname</a:t>
            </a:r>
          </a:p>
        </p:txBody>
      </p:sp>
      <p:sp>
        <p:nvSpPr>
          <p:cNvPr id="56" name="Text Placeholder 14">
            <a:extLst>
              <a:ext uri="{FF2B5EF4-FFF2-40B4-BE49-F238E27FC236}">
                <a16:creationId xmlns:a16="http://schemas.microsoft.com/office/drawing/2014/main" id="{5BCE8396-DE26-2F48-D6F6-490EF4E14EAB}"/>
              </a:ext>
            </a:extLst>
          </p:cNvPr>
          <p:cNvSpPr>
            <a:spLocks noGrp="1"/>
          </p:cNvSpPr>
          <p:nvPr>
            <p:ph type="body" sz="quarter" idx="60" hasCustomPrompt="1"/>
          </p:nvPr>
        </p:nvSpPr>
        <p:spPr>
          <a:xfrm>
            <a:off x="3936124" y="4750789"/>
            <a:ext cx="2010014" cy="194582"/>
          </a:xfrm>
        </p:spPr>
        <p:txBody>
          <a:bodyPr lIns="0" tIns="0" rIns="0" bIns="0" anchor="ctr">
            <a:noAutofit/>
          </a:bodyPr>
          <a:lstStyle>
            <a:lvl1pPr marL="0" indent="0">
              <a:lnSpc>
                <a:spcPct val="100000"/>
              </a:lnSpc>
              <a:spcBef>
                <a:spcPts val="0"/>
              </a:spcBef>
              <a:buNone/>
              <a:defRPr sz="900"/>
            </a:lvl1pPr>
          </a:lstStyle>
          <a:p>
            <a:pPr lvl="0"/>
            <a:r>
              <a:rPr lang="en-US"/>
              <a:t>Professional Title</a:t>
            </a:r>
          </a:p>
        </p:txBody>
      </p:sp>
      <p:sp>
        <p:nvSpPr>
          <p:cNvPr id="57" name="Picture Placeholder 6">
            <a:extLst>
              <a:ext uri="{FF2B5EF4-FFF2-40B4-BE49-F238E27FC236}">
                <a16:creationId xmlns:a16="http://schemas.microsoft.com/office/drawing/2014/main" id="{4606A415-2A6B-1BD6-3B96-A74F15C47A76}"/>
              </a:ext>
            </a:extLst>
          </p:cNvPr>
          <p:cNvSpPr>
            <a:spLocks noGrp="1"/>
          </p:cNvSpPr>
          <p:nvPr>
            <p:ph type="pic" sz="quarter" idx="61"/>
          </p:nvPr>
        </p:nvSpPr>
        <p:spPr>
          <a:xfrm>
            <a:off x="3222592" y="4413185"/>
            <a:ext cx="610160" cy="612648"/>
          </a:xfrm>
          <a:solidFill>
            <a:schemeClr val="accent4">
              <a:lumMod val="20000"/>
              <a:lumOff val="80000"/>
            </a:schemeClr>
          </a:solidFill>
        </p:spPr>
        <p:txBody>
          <a:bodyPr anchor="t">
            <a:noAutofit/>
          </a:bodyPr>
          <a:lstStyle>
            <a:lvl1pPr marL="0" indent="0">
              <a:lnSpc>
                <a:spcPts val="2660"/>
              </a:lnSpc>
              <a:buNone/>
              <a:defRPr sz="1400"/>
            </a:lvl1pPr>
          </a:lstStyle>
          <a:p>
            <a:endParaRPr lang="en-US"/>
          </a:p>
        </p:txBody>
      </p:sp>
      <p:sp>
        <p:nvSpPr>
          <p:cNvPr id="15" name="Text Placeholder 14">
            <a:extLst>
              <a:ext uri="{FF2B5EF4-FFF2-40B4-BE49-F238E27FC236}">
                <a16:creationId xmlns:a16="http://schemas.microsoft.com/office/drawing/2014/main" id="{C71D3F57-9B88-4A4E-A9CF-FDBD890D0428}"/>
              </a:ext>
            </a:extLst>
          </p:cNvPr>
          <p:cNvSpPr>
            <a:spLocks noGrp="1"/>
          </p:cNvSpPr>
          <p:nvPr>
            <p:ph type="body" sz="quarter" idx="65" hasCustomPrompt="1"/>
          </p:nvPr>
        </p:nvSpPr>
        <p:spPr>
          <a:xfrm>
            <a:off x="1067993" y="2065310"/>
            <a:ext cx="2009775" cy="468288"/>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17" name="Text Placeholder 16">
            <a:extLst>
              <a:ext uri="{FF2B5EF4-FFF2-40B4-BE49-F238E27FC236}">
                <a16:creationId xmlns:a16="http://schemas.microsoft.com/office/drawing/2014/main" id="{6A5091D8-E0DD-4143-9010-0562E543DA11}"/>
              </a:ext>
            </a:extLst>
          </p:cNvPr>
          <p:cNvSpPr>
            <a:spLocks noGrp="1"/>
          </p:cNvSpPr>
          <p:nvPr>
            <p:ph type="body" sz="quarter" idx="66" hasCustomPrompt="1"/>
          </p:nvPr>
        </p:nvSpPr>
        <p:spPr>
          <a:xfrm>
            <a:off x="3936206" y="2065320"/>
            <a:ext cx="2009775" cy="468289"/>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20" name="Text Placeholder 19">
            <a:extLst>
              <a:ext uri="{FF2B5EF4-FFF2-40B4-BE49-F238E27FC236}">
                <a16:creationId xmlns:a16="http://schemas.microsoft.com/office/drawing/2014/main" id="{BD7E33A6-1E08-43E4-AD33-A15F24A0D4A0}"/>
              </a:ext>
            </a:extLst>
          </p:cNvPr>
          <p:cNvSpPr>
            <a:spLocks noGrp="1"/>
          </p:cNvSpPr>
          <p:nvPr>
            <p:ph type="body" sz="quarter" idx="67" hasCustomPrompt="1"/>
          </p:nvPr>
        </p:nvSpPr>
        <p:spPr>
          <a:xfrm>
            <a:off x="6804422" y="2065320"/>
            <a:ext cx="2009775" cy="468341"/>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29" name="Text Placeholder 28">
            <a:extLst>
              <a:ext uri="{FF2B5EF4-FFF2-40B4-BE49-F238E27FC236}">
                <a16:creationId xmlns:a16="http://schemas.microsoft.com/office/drawing/2014/main" id="{F11E6332-9A4D-4866-8607-135B7844755B}"/>
              </a:ext>
            </a:extLst>
          </p:cNvPr>
          <p:cNvSpPr>
            <a:spLocks noGrp="1"/>
          </p:cNvSpPr>
          <p:nvPr>
            <p:ph type="body" sz="quarter" idx="68" hasCustomPrompt="1"/>
          </p:nvPr>
        </p:nvSpPr>
        <p:spPr>
          <a:xfrm>
            <a:off x="1067993" y="3529859"/>
            <a:ext cx="2009775" cy="468313"/>
          </a:xfrm>
        </p:spPr>
        <p:txBody>
          <a:bodyPr/>
          <a:lstStyle>
            <a:lvl1pPr marL="0" indent="0">
              <a:lnSpc>
                <a:spcPct val="100000"/>
              </a:lnSpc>
              <a:spcBef>
                <a:spcPts val="600"/>
              </a:spcBef>
              <a:buNone/>
              <a:defRPr sz="9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31" name="Text Placeholder 30">
            <a:extLst>
              <a:ext uri="{FF2B5EF4-FFF2-40B4-BE49-F238E27FC236}">
                <a16:creationId xmlns:a16="http://schemas.microsoft.com/office/drawing/2014/main" id="{3A77F74B-3359-47AA-A702-9A7A158DAE3F}"/>
              </a:ext>
            </a:extLst>
          </p:cNvPr>
          <p:cNvSpPr>
            <a:spLocks noGrp="1"/>
          </p:cNvSpPr>
          <p:nvPr>
            <p:ph type="body" sz="quarter" idx="69" hasCustomPrompt="1"/>
          </p:nvPr>
        </p:nvSpPr>
        <p:spPr>
          <a:xfrm>
            <a:off x="3936206" y="3529859"/>
            <a:ext cx="2009775" cy="468313"/>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58" name="Text Placeholder 57">
            <a:extLst>
              <a:ext uri="{FF2B5EF4-FFF2-40B4-BE49-F238E27FC236}">
                <a16:creationId xmlns:a16="http://schemas.microsoft.com/office/drawing/2014/main" id="{13382796-1AAD-4F09-91EB-EC9DD4F901F4}"/>
              </a:ext>
            </a:extLst>
          </p:cNvPr>
          <p:cNvSpPr>
            <a:spLocks noGrp="1"/>
          </p:cNvSpPr>
          <p:nvPr>
            <p:ph type="body" sz="quarter" idx="70" hasCustomPrompt="1"/>
          </p:nvPr>
        </p:nvSpPr>
        <p:spPr>
          <a:xfrm>
            <a:off x="6804424" y="3529860"/>
            <a:ext cx="2009600" cy="469054"/>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0" name="Text Placeholder 59">
            <a:extLst>
              <a:ext uri="{FF2B5EF4-FFF2-40B4-BE49-F238E27FC236}">
                <a16:creationId xmlns:a16="http://schemas.microsoft.com/office/drawing/2014/main" id="{51CC0A59-9E9D-4429-A329-705D532A3778}"/>
              </a:ext>
            </a:extLst>
          </p:cNvPr>
          <p:cNvSpPr>
            <a:spLocks noGrp="1"/>
          </p:cNvSpPr>
          <p:nvPr>
            <p:ph type="body" sz="quarter" idx="71" hasCustomPrompt="1"/>
          </p:nvPr>
        </p:nvSpPr>
        <p:spPr>
          <a:xfrm>
            <a:off x="1067993" y="4986349"/>
            <a:ext cx="2009775" cy="463791"/>
          </a:xfrm>
        </p:spPr>
        <p:txBody>
          <a:bodyPr/>
          <a:lstStyle>
            <a:lvl1pPr marL="0" indent="0">
              <a:lnSpc>
                <a:spcPct val="100000"/>
              </a:lnSpc>
              <a:spcBef>
                <a:spcPts val="600"/>
              </a:spcBef>
              <a:buNone/>
              <a:defRPr sz="900"/>
            </a:lvl1pPr>
            <a:lvl2pPr marL="457167" indent="0">
              <a:lnSpc>
                <a:spcPct val="100000"/>
              </a:lnSpc>
              <a:buNone/>
              <a:defRPr sz="900"/>
            </a:lvl2pPr>
            <a:lvl3pPr marL="914332" indent="0">
              <a:lnSpc>
                <a:spcPct val="100000"/>
              </a:lnSpc>
              <a:buNone/>
              <a:defRPr sz="900"/>
            </a:lvl3pPr>
            <a:lvl4pPr marL="1371498" indent="0">
              <a:lnSpc>
                <a:spcPct val="100000"/>
              </a:lnSpc>
              <a:buNone/>
              <a:defRPr sz="900"/>
            </a:lvl4pPr>
            <a:lvl5pPr marL="1828664" indent="0">
              <a:lnSpc>
                <a:spcPct val="100000"/>
              </a:lnSpc>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2" name="Text Placeholder 61">
            <a:extLst>
              <a:ext uri="{FF2B5EF4-FFF2-40B4-BE49-F238E27FC236}">
                <a16:creationId xmlns:a16="http://schemas.microsoft.com/office/drawing/2014/main" id="{BB79DB77-8956-4D60-A004-BE34708633CA}"/>
              </a:ext>
            </a:extLst>
          </p:cNvPr>
          <p:cNvSpPr>
            <a:spLocks noGrp="1"/>
          </p:cNvSpPr>
          <p:nvPr>
            <p:ph type="body" sz="quarter" idx="72" hasCustomPrompt="1"/>
          </p:nvPr>
        </p:nvSpPr>
        <p:spPr>
          <a:xfrm>
            <a:off x="3936206" y="4986108"/>
            <a:ext cx="2009775" cy="463791"/>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4" name="Text Placeholder 63">
            <a:extLst>
              <a:ext uri="{FF2B5EF4-FFF2-40B4-BE49-F238E27FC236}">
                <a16:creationId xmlns:a16="http://schemas.microsoft.com/office/drawing/2014/main" id="{ECC10480-972D-4511-AC1C-039BA78B23BA}"/>
              </a:ext>
            </a:extLst>
          </p:cNvPr>
          <p:cNvSpPr>
            <a:spLocks noGrp="1"/>
          </p:cNvSpPr>
          <p:nvPr>
            <p:ph type="body" sz="quarter" idx="73" hasCustomPrompt="1"/>
          </p:nvPr>
        </p:nvSpPr>
        <p:spPr>
          <a:xfrm>
            <a:off x="6804422" y="4986108"/>
            <a:ext cx="2009775" cy="463791"/>
          </a:xfrm>
        </p:spPr>
        <p:txBody>
          <a:bodyPr/>
          <a:lstStyle>
            <a:lvl1pPr marL="0" indent="0">
              <a:lnSpc>
                <a:spcPct val="100000"/>
              </a:lnSpc>
              <a:spcBef>
                <a:spcPts val="600"/>
              </a:spcBef>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47" name="Text Placeholder 9">
            <a:extLst>
              <a:ext uri="{FF2B5EF4-FFF2-40B4-BE49-F238E27FC236}">
                <a16:creationId xmlns:a16="http://schemas.microsoft.com/office/drawing/2014/main" id="{A10B065D-8393-4C1C-8D7D-B54CC6E29001}"/>
              </a:ext>
            </a:extLst>
          </p:cNvPr>
          <p:cNvSpPr>
            <a:spLocks noGrp="1"/>
          </p:cNvSpPr>
          <p:nvPr>
            <p:ph type="body" sz="quarter" idx="51"/>
          </p:nvPr>
        </p:nvSpPr>
        <p:spPr>
          <a:xfrm>
            <a:off x="342900" y="977900"/>
            <a:ext cx="8458200"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194513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Team - Nin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8588" y="457201"/>
            <a:ext cx="8452096" cy="521208"/>
          </a:xfrm>
        </p:spPr>
        <p:txBody>
          <a:bodyPr anchor="t">
            <a:noAutofit/>
          </a:bodyPr>
          <a:lstStyle>
            <a:lvl1pPr>
              <a:defRPr sz="3600">
                <a:solidFill>
                  <a:schemeClr val="bg1"/>
                </a:solidFill>
              </a:defRPr>
            </a:lvl1pPr>
          </a:lstStyle>
          <a:p>
            <a:r>
              <a:rPr lang="en-US"/>
              <a:t>Our Team </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04D5C0CB-1276-4CFB-BE3B-9826E2E3B06F}"/>
              </a:ext>
            </a:extLst>
          </p:cNvPr>
          <p:cNvSpPr>
            <a:spLocks noGrp="1" noRot="1" noMove="1" noResize="1" noEditPoints="1" noAdjustHandles="1" noChangeArrowheads="1" noChangeShapeType="1"/>
          </p:cNvSpPr>
          <p:nvPr>
            <p:ph type="dt" sz="half" idx="62"/>
          </p:nvPr>
        </p:nvSpPr>
        <p:spPr>
          <a:xfrm>
            <a:off x="6616672" y="6487669"/>
            <a:ext cx="2057400" cy="246888"/>
          </a:xfrm>
          <a:prstGeom prst="rect">
            <a:avLst/>
          </a:prstGeom>
        </p:spPr>
        <p:txBody>
          <a:bodyPr/>
          <a:lstStyle>
            <a:lvl1pPr>
              <a:defRPr>
                <a:solidFill>
                  <a:schemeClr val="bg1"/>
                </a:solidFill>
              </a:defRPr>
            </a:lvl1pPr>
          </a:lstStyle>
          <a:p>
            <a:fld id="{AB7E1C2D-5105-4E78-B708-B5102714B198}" type="datetime4">
              <a:rPr lang="en-US" smtClean="0"/>
              <a:t>November 6, 2024</a:t>
            </a:fld>
            <a:endParaRPr lang="en-US"/>
          </a:p>
        </p:txBody>
      </p:sp>
      <p:sp>
        <p:nvSpPr>
          <p:cNvPr id="7" name="Footer Placeholder 6">
            <a:extLst>
              <a:ext uri="{FF2B5EF4-FFF2-40B4-BE49-F238E27FC236}">
                <a16:creationId xmlns:a16="http://schemas.microsoft.com/office/drawing/2014/main" id="{639EFE17-44E8-46BE-BC7E-4D3DA4EB0E80}"/>
              </a:ext>
            </a:extLst>
          </p:cNvPr>
          <p:cNvSpPr>
            <a:spLocks noGrp="1" noRot="1" noMove="1" noResize="1" noEditPoints="1" noAdjustHandles="1" noChangeArrowheads="1" noChangeShapeType="1"/>
          </p:cNvSpPr>
          <p:nvPr>
            <p:ph type="ftr" sz="quarter" idx="63"/>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8E2B3943-3396-44FA-95B7-08BFCF22D9B7}"/>
              </a:ext>
            </a:extLst>
          </p:cNvPr>
          <p:cNvSpPr>
            <a:spLocks noGrp="1" noRot="1" noMove="1" noResize="1" noEditPoints="1" noAdjustHandles="1" noChangeArrowheads="1" noChangeShapeType="1"/>
          </p:cNvSpPr>
          <p:nvPr>
            <p:ph type="sldNum" sz="quarter" idx="64"/>
          </p:nvPr>
        </p:nvSpPr>
        <p:spPr/>
        <p:txBody>
          <a:bodyPr/>
          <a:lstStyle>
            <a:lvl1pPr>
              <a:defRPr>
                <a:solidFill>
                  <a:schemeClr val="bg1"/>
                </a:solidFill>
              </a:defRPr>
            </a:lvl1pPr>
          </a:lstStyle>
          <a:p>
            <a:fld id="{C66835EC-2469-4F70-AA79-71B56EB1B6AC}" type="slidenum">
              <a:rPr lang="en-US" smtClean="0"/>
              <a:pPr/>
              <a:t>‹#›</a:t>
            </a:fld>
            <a:endParaRPr lang="en-US"/>
          </a:p>
        </p:txBody>
      </p:sp>
      <p:pic>
        <p:nvPicPr>
          <p:cNvPr id="4" name="Picture 3">
            <a:extLst>
              <a:ext uri="{FF2B5EF4-FFF2-40B4-BE49-F238E27FC236}">
                <a16:creationId xmlns:a16="http://schemas.microsoft.com/office/drawing/2014/main" id="{D21EC33C-F23C-004B-6461-D635FBDFEC7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3" name="Text Placeholder 14">
            <a:extLst>
              <a:ext uri="{FF2B5EF4-FFF2-40B4-BE49-F238E27FC236}">
                <a16:creationId xmlns:a16="http://schemas.microsoft.com/office/drawing/2014/main" id="{F6E6723B-241E-4F9C-D578-0A4A2F57D6E3}"/>
              </a:ext>
            </a:extLst>
          </p:cNvPr>
          <p:cNvSpPr>
            <a:spLocks noGrp="1"/>
          </p:cNvSpPr>
          <p:nvPr>
            <p:ph type="body" sz="quarter" idx="26" hasCustomPrompt="1"/>
          </p:nvPr>
        </p:nvSpPr>
        <p:spPr>
          <a:xfrm>
            <a:off x="1074709" y="1386070"/>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6" name="Text Placeholder 14">
            <a:extLst>
              <a:ext uri="{FF2B5EF4-FFF2-40B4-BE49-F238E27FC236}">
                <a16:creationId xmlns:a16="http://schemas.microsoft.com/office/drawing/2014/main" id="{C57CF5A0-F47A-0C3B-DC30-CE8941E1D377}"/>
              </a:ext>
            </a:extLst>
          </p:cNvPr>
          <p:cNvSpPr>
            <a:spLocks noGrp="1"/>
          </p:cNvSpPr>
          <p:nvPr>
            <p:ph type="body" sz="quarter" idx="28" hasCustomPrompt="1"/>
          </p:nvPr>
        </p:nvSpPr>
        <p:spPr>
          <a:xfrm>
            <a:off x="1074709" y="183679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18" name="Picture Placeholder 6">
            <a:extLst>
              <a:ext uri="{FF2B5EF4-FFF2-40B4-BE49-F238E27FC236}">
                <a16:creationId xmlns:a16="http://schemas.microsoft.com/office/drawing/2014/main" id="{2A3EF336-89B8-8DAE-67A1-8A7B4754255F}"/>
              </a:ext>
            </a:extLst>
          </p:cNvPr>
          <p:cNvSpPr>
            <a:spLocks noGrp="1"/>
          </p:cNvSpPr>
          <p:nvPr>
            <p:ph type="pic" sz="quarter" idx="29"/>
          </p:nvPr>
        </p:nvSpPr>
        <p:spPr>
          <a:xfrm>
            <a:off x="361177" y="15014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21" name="Text Placeholder 14">
            <a:extLst>
              <a:ext uri="{FF2B5EF4-FFF2-40B4-BE49-F238E27FC236}">
                <a16:creationId xmlns:a16="http://schemas.microsoft.com/office/drawing/2014/main" id="{1D631E82-9C8A-FBA9-8F24-24FD88EDA18D}"/>
              </a:ext>
            </a:extLst>
          </p:cNvPr>
          <p:cNvSpPr>
            <a:spLocks noGrp="1"/>
          </p:cNvSpPr>
          <p:nvPr>
            <p:ph type="body" sz="quarter" idx="30" hasCustomPrompt="1"/>
          </p:nvPr>
        </p:nvSpPr>
        <p:spPr>
          <a:xfrm>
            <a:off x="1074709" y="2850353"/>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23" name="Text Placeholder 14">
            <a:extLst>
              <a:ext uri="{FF2B5EF4-FFF2-40B4-BE49-F238E27FC236}">
                <a16:creationId xmlns:a16="http://schemas.microsoft.com/office/drawing/2014/main" id="{1724057B-E3D7-1E9D-325F-1BC0B320CA26}"/>
              </a:ext>
            </a:extLst>
          </p:cNvPr>
          <p:cNvSpPr>
            <a:spLocks noGrp="1"/>
          </p:cNvSpPr>
          <p:nvPr>
            <p:ph type="body" sz="quarter" idx="32" hasCustomPrompt="1"/>
          </p:nvPr>
        </p:nvSpPr>
        <p:spPr>
          <a:xfrm>
            <a:off x="1074709" y="3302984"/>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24" name="Picture Placeholder 6">
            <a:extLst>
              <a:ext uri="{FF2B5EF4-FFF2-40B4-BE49-F238E27FC236}">
                <a16:creationId xmlns:a16="http://schemas.microsoft.com/office/drawing/2014/main" id="{97B0B249-DF9A-9664-D614-D9730EC45B94}"/>
              </a:ext>
            </a:extLst>
          </p:cNvPr>
          <p:cNvSpPr>
            <a:spLocks noGrp="1"/>
          </p:cNvSpPr>
          <p:nvPr>
            <p:ph type="pic" sz="quarter" idx="33"/>
          </p:nvPr>
        </p:nvSpPr>
        <p:spPr>
          <a:xfrm>
            <a:off x="361177" y="29676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25" name="Text Placeholder 14">
            <a:extLst>
              <a:ext uri="{FF2B5EF4-FFF2-40B4-BE49-F238E27FC236}">
                <a16:creationId xmlns:a16="http://schemas.microsoft.com/office/drawing/2014/main" id="{D976336E-319B-7EB7-C049-56B126E9BDF7}"/>
              </a:ext>
            </a:extLst>
          </p:cNvPr>
          <p:cNvSpPr>
            <a:spLocks noGrp="1"/>
          </p:cNvSpPr>
          <p:nvPr>
            <p:ph type="body" sz="quarter" idx="34" hasCustomPrompt="1"/>
          </p:nvPr>
        </p:nvSpPr>
        <p:spPr>
          <a:xfrm>
            <a:off x="1074709" y="4306589"/>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27" name="Text Placeholder 14">
            <a:extLst>
              <a:ext uri="{FF2B5EF4-FFF2-40B4-BE49-F238E27FC236}">
                <a16:creationId xmlns:a16="http://schemas.microsoft.com/office/drawing/2014/main" id="{AE12407E-D69F-6170-E928-EFB2622C1D02}"/>
              </a:ext>
            </a:extLst>
          </p:cNvPr>
          <p:cNvSpPr>
            <a:spLocks noGrp="1"/>
          </p:cNvSpPr>
          <p:nvPr>
            <p:ph type="body" sz="quarter" idx="36" hasCustomPrompt="1"/>
          </p:nvPr>
        </p:nvSpPr>
        <p:spPr>
          <a:xfrm>
            <a:off x="1074709" y="475341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33" name="Picture Placeholder 6">
            <a:extLst>
              <a:ext uri="{FF2B5EF4-FFF2-40B4-BE49-F238E27FC236}">
                <a16:creationId xmlns:a16="http://schemas.microsoft.com/office/drawing/2014/main" id="{0D9FAB1E-4E1C-A21F-6E96-2D66A60C72E5}"/>
              </a:ext>
            </a:extLst>
          </p:cNvPr>
          <p:cNvSpPr>
            <a:spLocks noGrp="1"/>
          </p:cNvSpPr>
          <p:nvPr>
            <p:ph type="pic" sz="quarter" idx="37"/>
          </p:nvPr>
        </p:nvSpPr>
        <p:spPr>
          <a:xfrm>
            <a:off x="361177" y="4418035"/>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34" name="Text Placeholder 14">
            <a:extLst>
              <a:ext uri="{FF2B5EF4-FFF2-40B4-BE49-F238E27FC236}">
                <a16:creationId xmlns:a16="http://schemas.microsoft.com/office/drawing/2014/main" id="{3AF11905-F154-F31D-6743-D59CBE47AD08}"/>
              </a:ext>
            </a:extLst>
          </p:cNvPr>
          <p:cNvSpPr>
            <a:spLocks noGrp="1"/>
          </p:cNvSpPr>
          <p:nvPr>
            <p:ph type="body" sz="quarter" idx="38" hasCustomPrompt="1"/>
          </p:nvPr>
        </p:nvSpPr>
        <p:spPr>
          <a:xfrm>
            <a:off x="6804010" y="1386070"/>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36" name="Text Placeholder 14">
            <a:extLst>
              <a:ext uri="{FF2B5EF4-FFF2-40B4-BE49-F238E27FC236}">
                <a16:creationId xmlns:a16="http://schemas.microsoft.com/office/drawing/2014/main" id="{FAE70A25-2C97-62F9-3A42-EA20E23E47DA}"/>
              </a:ext>
            </a:extLst>
          </p:cNvPr>
          <p:cNvSpPr>
            <a:spLocks noGrp="1"/>
          </p:cNvSpPr>
          <p:nvPr>
            <p:ph type="body" sz="quarter" idx="40" hasCustomPrompt="1"/>
          </p:nvPr>
        </p:nvSpPr>
        <p:spPr>
          <a:xfrm>
            <a:off x="6804010" y="183679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37" name="Picture Placeholder 6">
            <a:extLst>
              <a:ext uri="{FF2B5EF4-FFF2-40B4-BE49-F238E27FC236}">
                <a16:creationId xmlns:a16="http://schemas.microsoft.com/office/drawing/2014/main" id="{BFCFADD8-A3D3-B626-64A9-05425AF778A9}"/>
              </a:ext>
            </a:extLst>
          </p:cNvPr>
          <p:cNvSpPr>
            <a:spLocks noGrp="1"/>
          </p:cNvSpPr>
          <p:nvPr>
            <p:ph type="pic" sz="quarter" idx="41"/>
          </p:nvPr>
        </p:nvSpPr>
        <p:spPr>
          <a:xfrm>
            <a:off x="6090475" y="15014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38" name="Text Placeholder 14">
            <a:extLst>
              <a:ext uri="{FF2B5EF4-FFF2-40B4-BE49-F238E27FC236}">
                <a16:creationId xmlns:a16="http://schemas.microsoft.com/office/drawing/2014/main" id="{CCA96C8C-22FD-9F51-AA3B-277761ED2672}"/>
              </a:ext>
            </a:extLst>
          </p:cNvPr>
          <p:cNvSpPr>
            <a:spLocks noGrp="1"/>
          </p:cNvSpPr>
          <p:nvPr>
            <p:ph type="body" sz="quarter" idx="42" hasCustomPrompt="1"/>
          </p:nvPr>
        </p:nvSpPr>
        <p:spPr>
          <a:xfrm>
            <a:off x="6804010" y="2850353"/>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40" name="Text Placeholder 14">
            <a:extLst>
              <a:ext uri="{FF2B5EF4-FFF2-40B4-BE49-F238E27FC236}">
                <a16:creationId xmlns:a16="http://schemas.microsoft.com/office/drawing/2014/main" id="{40156C54-6F41-E190-95AA-13E272909C60}"/>
              </a:ext>
            </a:extLst>
          </p:cNvPr>
          <p:cNvSpPr>
            <a:spLocks noGrp="1"/>
          </p:cNvSpPr>
          <p:nvPr>
            <p:ph type="body" sz="quarter" idx="44" hasCustomPrompt="1"/>
          </p:nvPr>
        </p:nvSpPr>
        <p:spPr>
          <a:xfrm>
            <a:off x="6804010" y="3302984"/>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41" name="Picture Placeholder 6">
            <a:extLst>
              <a:ext uri="{FF2B5EF4-FFF2-40B4-BE49-F238E27FC236}">
                <a16:creationId xmlns:a16="http://schemas.microsoft.com/office/drawing/2014/main" id="{3049755F-F2F6-7364-935D-139B78A4AEF2}"/>
              </a:ext>
            </a:extLst>
          </p:cNvPr>
          <p:cNvSpPr>
            <a:spLocks noGrp="1"/>
          </p:cNvSpPr>
          <p:nvPr>
            <p:ph type="pic" sz="quarter" idx="45"/>
          </p:nvPr>
        </p:nvSpPr>
        <p:spPr>
          <a:xfrm>
            <a:off x="6090475" y="29676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42" name="Text Placeholder 14">
            <a:extLst>
              <a:ext uri="{FF2B5EF4-FFF2-40B4-BE49-F238E27FC236}">
                <a16:creationId xmlns:a16="http://schemas.microsoft.com/office/drawing/2014/main" id="{C87C277A-8FB1-722B-FD23-202228AAAE18}"/>
              </a:ext>
            </a:extLst>
          </p:cNvPr>
          <p:cNvSpPr>
            <a:spLocks noGrp="1"/>
          </p:cNvSpPr>
          <p:nvPr>
            <p:ph type="body" sz="quarter" idx="46" hasCustomPrompt="1"/>
          </p:nvPr>
        </p:nvSpPr>
        <p:spPr>
          <a:xfrm>
            <a:off x="6804010" y="4306589"/>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44" name="Text Placeholder 14">
            <a:extLst>
              <a:ext uri="{FF2B5EF4-FFF2-40B4-BE49-F238E27FC236}">
                <a16:creationId xmlns:a16="http://schemas.microsoft.com/office/drawing/2014/main" id="{5B5D9054-8C05-4AD6-1FFF-5327E2969AF6}"/>
              </a:ext>
            </a:extLst>
          </p:cNvPr>
          <p:cNvSpPr>
            <a:spLocks noGrp="1"/>
          </p:cNvSpPr>
          <p:nvPr>
            <p:ph type="body" sz="quarter" idx="48" hasCustomPrompt="1"/>
          </p:nvPr>
        </p:nvSpPr>
        <p:spPr>
          <a:xfrm>
            <a:off x="6804010" y="475341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45" name="Picture Placeholder 6">
            <a:extLst>
              <a:ext uri="{FF2B5EF4-FFF2-40B4-BE49-F238E27FC236}">
                <a16:creationId xmlns:a16="http://schemas.microsoft.com/office/drawing/2014/main" id="{F2814158-1938-5CC7-AF31-8F22D6865480}"/>
              </a:ext>
            </a:extLst>
          </p:cNvPr>
          <p:cNvSpPr>
            <a:spLocks noGrp="1"/>
          </p:cNvSpPr>
          <p:nvPr>
            <p:ph type="pic" sz="quarter" idx="49"/>
          </p:nvPr>
        </p:nvSpPr>
        <p:spPr>
          <a:xfrm>
            <a:off x="6090475" y="4418035"/>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46" name="Text Placeholder 14">
            <a:extLst>
              <a:ext uri="{FF2B5EF4-FFF2-40B4-BE49-F238E27FC236}">
                <a16:creationId xmlns:a16="http://schemas.microsoft.com/office/drawing/2014/main" id="{6AB52503-7DC8-145A-7FEF-624755CAD7A2}"/>
              </a:ext>
            </a:extLst>
          </p:cNvPr>
          <p:cNvSpPr>
            <a:spLocks noGrp="1"/>
          </p:cNvSpPr>
          <p:nvPr>
            <p:ph type="body" sz="quarter" idx="50" hasCustomPrompt="1"/>
          </p:nvPr>
        </p:nvSpPr>
        <p:spPr>
          <a:xfrm>
            <a:off x="3939358" y="1386070"/>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48" name="Text Placeholder 14">
            <a:extLst>
              <a:ext uri="{FF2B5EF4-FFF2-40B4-BE49-F238E27FC236}">
                <a16:creationId xmlns:a16="http://schemas.microsoft.com/office/drawing/2014/main" id="{0B5D48FF-A77B-C13E-4F3B-509D4CAAFAB7}"/>
              </a:ext>
            </a:extLst>
          </p:cNvPr>
          <p:cNvSpPr>
            <a:spLocks noGrp="1"/>
          </p:cNvSpPr>
          <p:nvPr>
            <p:ph type="body" sz="quarter" idx="52" hasCustomPrompt="1"/>
          </p:nvPr>
        </p:nvSpPr>
        <p:spPr>
          <a:xfrm>
            <a:off x="3939358" y="183679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49" name="Picture Placeholder 6">
            <a:extLst>
              <a:ext uri="{FF2B5EF4-FFF2-40B4-BE49-F238E27FC236}">
                <a16:creationId xmlns:a16="http://schemas.microsoft.com/office/drawing/2014/main" id="{4C888342-2AED-A15C-CE96-1D989C892779}"/>
              </a:ext>
            </a:extLst>
          </p:cNvPr>
          <p:cNvSpPr>
            <a:spLocks noGrp="1"/>
          </p:cNvSpPr>
          <p:nvPr>
            <p:ph type="pic" sz="quarter" idx="53"/>
          </p:nvPr>
        </p:nvSpPr>
        <p:spPr>
          <a:xfrm>
            <a:off x="3225826" y="15014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50" name="Text Placeholder 14">
            <a:extLst>
              <a:ext uri="{FF2B5EF4-FFF2-40B4-BE49-F238E27FC236}">
                <a16:creationId xmlns:a16="http://schemas.microsoft.com/office/drawing/2014/main" id="{EDF0ECDF-B876-4B07-7AF3-26DEFA469EB2}"/>
              </a:ext>
            </a:extLst>
          </p:cNvPr>
          <p:cNvSpPr>
            <a:spLocks noGrp="1"/>
          </p:cNvSpPr>
          <p:nvPr>
            <p:ph type="body" sz="quarter" idx="54" hasCustomPrompt="1"/>
          </p:nvPr>
        </p:nvSpPr>
        <p:spPr>
          <a:xfrm>
            <a:off x="3939358" y="2850353"/>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52" name="Text Placeholder 14">
            <a:extLst>
              <a:ext uri="{FF2B5EF4-FFF2-40B4-BE49-F238E27FC236}">
                <a16:creationId xmlns:a16="http://schemas.microsoft.com/office/drawing/2014/main" id="{C0B66782-0718-C3EE-24DC-57A897B24D4C}"/>
              </a:ext>
            </a:extLst>
          </p:cNvPr>
          <p:cNvSpPr>
            <a:spLocks noGrp="1"/>
          </p:cNvSpPr>
          <p:nvPr>
            <p:ph type="body" sz="quarter" idx="56" hasCustomPrompt="1"/>
          </p:nvPr>
        </p:nvSpPr>
        <p:spPr>
          <a:xfrm>
            <a:off x="3939358" y="3302984"/>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53" name="Picture Placeholder 6">
            <a:extLst>
              <a:ext uri="{FF2B5EF4-FFF2-40B4-BE49-F238E27FC236}">
                <a16:creationId xmlns:a16="http://schemas.microsoft.com/office/drawing/2014/main" id="{FCD17FD7-DF3D-AE1F-7AB8-E97832AB676B}"/>
              </a:ext>
            </a:extLst>
          </p:cNvPr>
          <p:cNvSpPr>
            <a:spLocks noGrp="1"/>
          </p:cNvSpPr>
          <p:nvPr>
            <p:ph type="pic" sz="quarter" idx="57"/>
          </p:nvPr>
        </p:nvSpPr>
        <p:spPr>
          <a:xfrm>
            <a:off x="3225826" y="2967608"/>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54" name="Text Placeholder 14">
            <a:extLst>
              <a:ext uri="{FF2B5EF4-FFF2-40B4-BE49-F238E27FC236}">
                <a16:creationId xmlns:a16="http://schemas.microsoft.com/office/drawing/2014/main" id="{4290F16D-5757-5E5B-AC0A-5E1527CBAFD8}"/>
              </a:ext>
            </a:extLst>
          </p:cNvPr>
          <p:cNvSpPr>
            <a:spLocks noGrp="1"/>
          </p:cNvSpPr>
          <p:nvPr>
            <p:ph type="body" sz="quarter" idx="58" hasCustomPrompt="1"/>
          </p:nvPr>
        </p:nvSpPr>
        <p:spPr>
          <a:xfrm>
            <a:off x="3939358" y="4306589"/>
            <a:ext cx="2010014" cy="429768"/>
          </a:xfrm>
        </p:spPr>
        <p:txBody>
          <a:bodyPr lIns="0" tIns="0" rIns="0" bIns="0" anchor="b">
            <a:noAutofit/>
          </a:bodyPr>
          <a:lstStyle>
            <a:lvl1pPr marL="0" indent="0">
              <a:lnSpc>
                <a:spcPct val="90000"/>
              </a:lnSpc>
              <a:spcBef>
                <a:spcPts val="0"/>
              </a:spcBef>
              <a:buNone/>
              <a:defRPr sz="1400" b="1">
                <a:solidFill>
                  <a:schemeClr val="bg1"/>
                </a:solidFill>
              </a:defRPr>
            </a:lvl1pPr>
          </a:lstStyle>
          <a:p>
            <a:pPr lvl="0"/>
            <a:r>
              <a:rPr lang="en-US"/>
              <a:t>First Name Surname</a:t>
            </a:r>
          </a:p>
        </p:txBody>
      </p:sp>
      <p:sp>
        <p:nvSpPr>
          <p:cNvPr id="56" name="Text Placeholder 14">
            <a:extLst>
              <a:ext uri="{FF2B5EF4-FFF2-40B4-BE49-F238E27FC236}">
                <a16:creationId xmlns:a16="http://schemas.microsoft.com/office/drawing/2014/main" id="{5BCE8396-DE26-2F48-D6F6-490EF4E14EAB}"/>
              </a:ext>
            </a:extLst>
          </p:cNvPr>
          <p:cNvSpPr>
            <a:spLocks noGrp="1"/>
          </p:cNvSpPr>
          <p:nvPr>
            <p:ph type="body" sz="quarter" idx="60" hasCustomPrompt="1"/>
          </p:nvPr>
        </p:nvSpPr>
        <p:spPr>
          <a:xfrm>
            <a:off x="3939358" y="4753411"/>
            <a:ext cx="2010014" cy="194582"/>
          </a:xfrm>
        </p:spPr>
        <p:txBody>
          <a:bodyPr lIns="0" tIns="0" rIns="0" bIns="0" anchor="ctr">
            <a:noAutofit/>
          </a:bodyPr>
          <a:lstStyle>
            <a:lvl1pPr marL="0" indent="0">
              <a:lnSpc>
                <a:spcPct val="100000"/>
              </a:lnSpc>
              <a:spcBef>
                <a:spcPts val="0"/>
              </a:spcBef>
              <a:buNone/>
              <a:defRPr sz="800">
                <a:solidFill>
                  <a:schemeClr val="bg1"/>
                </a:solidFill>
              </a:defRPr>
            </a:lvl1pPr>
          </a:lstStyle>
          <a:p>
            <a:pPr lvl="0"/>
            <a:r>
              <a:rPr lang="en-US"/>
              <a:t>Professional Title</a:t>
            </a:r>
          </a:p>
        </p:txBody>
      </p:sp>
      <p:sp>
        <p:nvSpPr>
          <p:cNvPr id="57" name="Picture Placeholder 6">
            <a:extLst>
              <a:ext uri="{FF2B5EF4-FFF2-40B4-BE49-F238E27FC236}">
                <a16:creationId xmlns:a16="http://schemas.microsoft.com/office/drawing/2014/main" id="{4606A415-2A6B-1BD6-3B96-A74F15C47A76}"/>
              </a:ext>
            </a:extLst>
          </p:cNvPr>
          <p:cNvSpPr>
            <a:spLocks noGrp="1"/>
          </p:cNvSpPr>
          <p:nvPr>
            <p:ph type="pic" sz="quarter" idx="61"/>
          </p:nvPr>
        </p:nvSpPr>
        <p:spPr>
          <a:xfrm>
            <a:off x="3225826" y="4418035"/>
            <a:ext cx="610160" cy="612648"/>
          </a:xfrm>
          <a:solidFill>
            <a:schemeClr val="accent4">
              <a:lumMod val="20000"/>
              <a:lumOff val="80000"/>
            </a:schemeClr>
          </a:solidFill>
        </p:spPr>
        <p:txBody>
          <a:bodyPr anchor="t">
            <a:noAutofit/>
          </a:bodyPr>
          <a:lstStyle>
            <a:lvl1pPr marL="0" indent="0">
              <a:lnSpc>
                <a:spcPts val="2660"/>
              </a:lnSpc>
              <a:buNone/>
              <a:defRPr sz="1400">
                <a:solidFill>
                  <a:schemeClr val="bg1"/>
                </a:solidFill>
              </a:defRPr>
            </a:lvl1pPr>
          </a:lstStyle>
          <a:p>
            <a:endParaRPr lang="en-US"/>
          </a:p>
        </p:txBody>
      </p:sp>
      <p:sp>
        <p:nvSpPr>
          <p:cNvPr id="15" name="Text Placeholder 14">
            <a:extLst>
              <a:ext uri="{FF2B5EF4-FFF2-40B4-BE49-F238E27FC236}">
                <a16:creationId xmlns:a16="http://schemas.microsoft.com/office/drawing/2014/main" id="{3C096F10-6DA3-40E0-904D-52CB741C02D2}"/>
              </a:ext>
            </a:extLst>
          </p:cNvPr>
          <p:cNvSpPr>
            <a:spLocks noGrp="1"/>
          </p:cNvSpPr>
          <p:nvPr>
            <p:ph type="body" sz="quarter" idx="65" hasCustomPrompt="1"/>
          </p:nvPr>
        </p:nvSpPr>
        <p:spPr>
          <a:xfrm>
            <a:off x="1075135" y="2068395"/>
            <a:ext cx="2009775" cy="477956"/>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17" name="Text Placeholder 16">
            <a:extLst>
              <a:ext uri="{FF2B5EF4-FFF2-40B4-BE49-F238E27FC236}">
                <a16:creationId xmlns:a16="http://schemas.microsoft.com/office/drawing/2014/main" id="{745ECF34-9876-4564-9DB6-456140D108F4}"/>
              </a:ext>
            </a:extLst>
          </p:cNvPr>
          <p:cNvSpPr>
            <a:spLocks noGrp="1"/>
          </p:cNvSpPr>
          <p:nvPr>
            <p:ph type="body" sz="quarter" idx="66" hasCustomPrompt="1"/>
          </p:nvPr>
        </p:nvSpPr>
        <p:spPr>
          <a:xfrm>
            <a:off x="3939779" y="2068405"/>
            <a:ext cx="2009775" cy="468431"/>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20" name="Text Placeholder 19">
            <a:extLst>
              <a:ext uri="{FF2B5EF4-FFF2-40B4-BE49-F238E27FC236}">
                <a16:creationId xmlns:a16="http://schemas.microsoft.com/office/drawing/2014/main" id="{0A63D8D7-1CC1-4636-BFB9-7B0B519C2CF0}"/>
              </a:ext>
            </a:extLst>
          </p:cNvPr>
          <p:cNvSpPr>
            <a:spLocks noGrp="1"/>
          </p:cNvSpPr>
          <p:nvPr>
            <p:ph type="body" sz="quarter" idx="67" hasCustomPrompt="1"/>
          </p:nvPr>
        </p:nvSpPr>
        <p:spPr>
          <a:xfrm>
            <a:off x="6804422" y="2068395"/>
            <a:ext cx="2009775" cy="477956"/>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29" name="Text Placeholder 28">
            <a:extLst>
              <a:ext uri="{FF2B5EF4-FFF2-40B4-BE49-F238E27FC236}">
                <a16:creationId xmlns:a16="http://schemas.microsoft.com/office/drawing/2014/main" id="{7906AA1D-E20F-4C0C-96E3-5EF8878F215B}"/>
              </a:ext>
            </a:extLst>
          </p:cNvPr>
          <p:cNvSpPr>
            <a:spLocks noGrp="1"/>
          </p:cNvSpPr>
          <p:nvPr>
            <p:ph type="body" sz="quarter" idx="68" hasCustomPrompt="1"/>
          </p:nvPr>
        </p:nvSpPr>
        <p:spPr>
          <a:xfrm>
            <a:off x="1075135" y="3535366"/>
            <a:ext cx="2009775" cy="466725"/>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31" name="Text Placeholder 30">
            <a:extLst>
              <a:ext uri="{FF2B5EF4-FFF2-40B4-BE49-F238E27FC236}">
                <a16:creationId xmlns:a16="http://schemas.microsoft.com/office/drawing/2014/main" id="{6AA41578-D7F3-46B3-9FB9-BF2D9A357426}"/>
              </a:ext>
            </a:extLst>
          </p:cNvPr>
          <p:cNvSpPr>
            <a:spLocks noGrp="1"/>
          </p:cNvSpPr>
          <p:nvPr>
            <p:ph type="body" sz="quarter" idx="69" hasCustomPrompt="1"/>
          </p:nvPr>
        </p:nvSpPr>
        <p:spPr>
          <a:xfrm>
            <a:off x="3939779" y="3533828"/>
            <a:ext cx="2009775" cy="468260"/>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58" name="Text Placeholder 57">
            <a:extLst>
              <a:ext uri="{FF2B5EF4-FFF2-40B4-BE49-F238E27FC236}">
                <a16:creationId xmlns:a16="http://schemas.microsoft.com/office/drawing/2014/main" id="{40E8CB97-A963-4A6D-9F38-336CAA9F328F}"/>
              </a:ext>
            </a:extLst>
          </p:cNvPr>
          <p:cNvSpPr>
            <a:spLocks noGrp="1"/>
          </p:cNvSpPr>
          <p:nvPr>
            <p:ph type="body" sz="quarter" idx="70" hasCustomPrompt="1"/>
          </p:nvPr>
        </p:nvSpPr>
        <p:spPr>
          <a:xfrm>
            <a:off x="6804422" y="3533776"/>
            <a:ext cx="2009775" cy="468260"/>
          </a:xfrm>
        </p:spPr>
        <p:txBody>
          <a:bodyPr/>
          <a:lstStyle>
            <a:lvl1pPr marL="0" indent="0">
              <a:lnSpc>
                <a:spcPct val="100000"/>
              </a:lnSpc>
              <a:spcBef>
                <a:spcPts val="600"/>
              </a:spcBef>
              <a:buNone/>
              <a:defRPr sz="900">
                <a:solidFill>
                  <a:schemeClr val="bg1"/>
                </a:solidFill>
              </a:defRPr>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0" name="Text Placeholder 59">
            <a:extLst>
              <a:ext uri="{FF2B5EF4-FFF2-40B4-BE49-F238E27FC236}">
                <a16:creationId xmlns:a16="http://schemas.microsoft.com/office/drawing/2014/main" id="{948B26A6-857B-4DF8-9B6C-FCAE5C9356A9}"/>
              </a:ext>
            </a:extLst>
          </p:cNvPr>
          <p:cNvSpPr>
            <a:spLocks noGrp="1"/>
          </p:cNvSpPr>
          <p:nvPr>
            <p:ph type="body" sz="quarter" idx="71" hasCustomPrompt="1"/>
          </p:nvPr>
        </p:nvSpPr>
        <p:spPr>
          <a:xfrm>
            <a:off x="1075135" y="4991111"/>
            <a:ext cx="2009775" cy="460375"/>
          </a:xfrm>
        </p:spPr>
        <p:txBody>
          <a:bodyPr/>
          <a:lstStyle>
            <a:lvl1pPr marL="0" indent="0">
              <a:lnSpc>
                <a:spcPct val="100000"/>
              </a:lnSpc>
              <a:spcBef>
                <a:spcPts val="600"/>
              </a:spcBef>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2" name="Text Placeholder 61">
            <a:extLst>
              <a:ext uri="{FF2B5EF4-FFF2-40B4-BE49-F238E27FC236}">
                <a16:creationId xmlns:a16="http://schemas.microsoft.com/office/drawing/2014/main" id="{51C451E1-996E-4903-8105-97702F0C2F67}"/>
              </a:ext>
            </a:extLst>
          </p:cNvPr>
          <p:cNvSpPr>
            <a:spLocks noGrp="1"/>
          </p:cNvSpPr>
          <p:nvPr>
            <p:ph type="body" sz="quarter" idx="72" hasCustomPrompt="1"/>
          </p:nvPr>
        </p:nvSpPr>
        <p:spPr>
          <a:xfrm>
            <a:off x="3939779" y="4983215"/>
            <a:ext cx="2009775" cy="468260"/>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64" name="Text Placeholder 63">
            <a:extLst>
              <a:ext uri="{FF2B5EF4-FFF2-40B4-BE49-F238E27FC236}">
                <a16:creationId xmlns:a16="http://schemas.microsoft.com/office/drawing/2014/main" id="{C163048E-9F0B-4FE6-9B6B-817B18598CF1}"/>
              </a:ext>
            </a:extLst>
          </p:cNvPr>
          <p:cNvSpPr>
            <a:spLocks noGrp="1"/>
          </p:cNvSpPr>
          <p:nvPr>
            <p:ph type="body" sz="quarter" idx="73" hasCustomPrompt="1"/>
          </p:nvPr>
        </p:nvSpPr>
        <p:spPr>
          <a:xfrm>
            <a:off x="6804422" y="4983216"/>
            <a:ext cx="2009775" cy="468260"/>
          </a:xfrm>
        </p:spPr>
        <p:txBody>
          <a:bodyPr/>
          <a:lstStyle>
            <a:lvl1pPr marL="0" indent="0">
              <a:lnSpc>
                <a:spcPct val="100000"/>
              </a:lnSpc>
              <a:spcBef>
                <a:spcPts val="600"/>
              </a:spcBef>
              <a:buNone/>
              <a:defRPr sz="900">
                <a:solidFill>
                  <a:schemeClr val="bg1"/>
                </a:solidFill>
              </a:defRPr>
            </a:lvl1pPr>
            <a:lvl2pPr marL="457167" indent="0">
              <a:buNone/>
              <a:defRPr sz="900">
                <a:solidFill>
                  <a:schemeClr val="bg1"/>
                </a:solidFill>
              </a:defRPr>
            </a:lvl2pPr>
            <a:lvl3pPr marL="914332" indent="0">
              <a:buNone/>
              <a:defRPr sz="900">
                <a:solidFill>
                  <a:schemeClr val="bg1"/>
                </a:solidFill>
              </a:defRPr>
            </a:lvl3pPr>
            <a:lvl4pPr marL="1371498" indent="0">
              <a:buNone/>
              <a:defRPr sz="900">
                <a:solidFill>
                  <a:schemeClr val="bg1"/>
                </a:solidFill>
              </a:defRPr>
            </a:lvl4pPr>
            <a:lvl5pPr marL="1828664" indent="0">
              <a:buNone/>
              <a:defRPr sz="9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47" name="Text Placeholder 9">
            <a:extLst>
              <a:ext uri="{FF2B5EF4-FFF2-40B4-BE49-F238E27FC236}">
                <a16:creationId xmlns:a16="http://schemas.microsoft.com/office/drawing/2014/main" id="{2106FBB4-B249-45FB-AA83-6445F1A59F6C}"/>
              </a:ext>
            </a:extLst>
          </p:cNvPr>
          <p:cNvSpPr>
            <a:spLocks noGrp="1"/>
          </p:cNvSpPr>
          <p:nvPr>
            <p:ph type="body" sz="quarter" idx="51"/>
          </p:nvPr>
        </p:nvSpPr>
        <p:spPr>
          <a:xfrm>
            <a:off x="342900" y="977900"/>
            <a:ext cx="8458200" cy="339800"/>
          </a:xfrm>
        </p:spPr>
        <p:txBody>
          <a:bodyPr/>
          <a:lstStyle>
            <a:lvl1pPr marL="0" indent="0">
              <a:spcBef>
                <a:spcPts val="60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71609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Copy - Outwit Complex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6710" y="457200"/>
            <a:ext cx="8452096" cy="521208"/>
          </a:xfrm>
        </p:spPr>
        <p:txBody>
          <a:bodyPr lIns="0" tIns="0" rIns="0" bIns="0" anchor="t">
            <a:noAutofit/>
          </a:bodyPr>
          <a:lstStyle>
            <a:lvl1pPr>
              <a:defRPr sz="3600"/>
            </a:lvl1pPr>
          </a:lstStyle>
          <a:p>
            <a:r>
              <a:rPr lang="en-US"/>
              <a:t>Headline Goes Here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987928-ACC0-FD63-774A-F441F1C17D3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7" name="Text Placeholder 6">
            <a:extLst>
              <a:ext uri="{FF2B5EF4-FFF2-40B4-BE49-F238E27FC236}">
                <a16:creationId xmlns:a16="http://schemas.microsoft.com/office/drawing/2014/main" id="{CDBE1AA9-A76B-4D4B-A49D-59C33927E97E}"/>
              </a:ext>
            </a:extLst>
          </p:cNvPr>
          <p:cNvSpPr>
            <a:spLocks noGrp="1"/>
          </p:cNvSpPr>
          <p:nvPr>
            <p:ph type="body" sz="quarter" idx="20" hasCustomPrompt="1"/>
          </p:nvPr>
        </p:nvSpPr>
        <p:spPr>
          <a:xfrm>
            <a:off x="3282697" y="1499115"/>
            <a:ext cx="5516110" cy="4063491"/>
          </a:xfrm>
        </p:spPr>
        <p:txBody>
          <a:bodyPr lIns="0" tIns="0" rIns="0" bIns="0"/>
          <a:lstStyle>
            <a:lvl1pPr marL="0" indent="0">
              <a:lnSpc>
                <a:spcPct val="100000"/>
              </a:lnSpc>
              <a:buNone/>
              <a:defRPr sz="1600"/>
            </a:lvl1pPr>
            <a:lvl2pPr>
              <a:defRPr sz="1000"/>
            </a:lvl2pPr>
            <a:lvl3pPr>
              <a:defRPr sz="1000"/>
            </a:lvl3pPr>
            <a:lvl4pPr>
              <a:defRPr sz="1000"/>
            </a:lvl4pPr>
            <a:lvl5pPr>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4" name="Text Placeholder 9">
            <a:extLst>
              <a:ext uri="{FF2B5EF4-FFF2-40B4-BE49-F238E27FC236}">
                <a16:creationId xmlns:a16="http://schemas.microsoft.com/office/drawing/2014/main" id="{A0D40F03-9D62-465F-8CDF-1760624F3A33}"/>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grpSp>
        <p:nvGrpSpPr>
          <p:cNvPr id="13" name="Group 12">
            <a:extLst>
              <a:ext uri="{FF2B5EF4-FFF2-40B4-BE49-F238E27FC236}">
                <a16:creationId xmlns:a16="http://schemas.microsoft.com/office/drawing/2014/main" id="{042888DB-2695-36EC-7FF0-881DB9DBD8A3}"/>
              </a:ext>
            </a:extLst>
          </p:cNvPr>
          <p:cNvGrpSpPr/>
          <p:nvPr userDrawn="1"/>
        </p:nvGrpSpPr>
        <p:grpSpPr>
          <a:xfrm>
            <a:off x="342901" y="1499108"/>
            <a:ext cx="2524986" cy="3620734"/>
            <a:chOff x="462280" y="1385862"/>
            <a:chExt cx="3027861" cy="4341838"/>
          </a:xfrm>
        </p:grpSpPr>
        <p:pic>
          <p:nvPicPr>
            <p:cNvPr id="15" name="Graphic 14">
              <a:extLst>
                <a:ext uri="{FF2B5EF4-FFF2-40B4-BE49-F238E27FC236}">
                  <a16:creationId xmlns:a16="http://schemas.microsoft.com/office/drawing/2014/main" id="{023A65B3-C055-5039-4369-CF2BBD6C51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2280" y="1385862"/>
              <a:ext cx="3027861" cy="4341838"/>
            </a:xfrm>
            <a:prstGeom prst="rect">
              <a:avLst/>
            </a:prstGeom>
          </p:spPr>
        </p:pic>
        <p:sp>
          <p:nvSpPr>
            <p:cNvPr id="16" name="Oval 15">
              <a:extLst>
                <a:ext uri="{FF2B5EF4-FFF2-40B4-BE49-F238E27FC236}">
                  <a16:creationId xmlns:a16="http://schemas.microsoft.com/office/drawing/2014/main" id="{7EE964AC-DFB9-7025-9633-3802CBA13847}"/>
                </a:ext>
              </a:extLst>
            </p:cNvPr>
            <p:cNvSpPr/>
            <p:nvPr userDrawn="1"/>
          </p:nvSpPr>
          <p:spPr>
            <a:xfrm>
              <a:off x="1120789" y="2743677"/>
              <a:ext cx="1650770" cy="16507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B727480A-8EA7-4511-B700-BFF8869012C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41306" y="3553287"/>
              <a:ext cx="1242096" cy="140105"/>
            </a:xfrm>
            <a:prstGeom prst="rect">
              <a:avLst/>
            </a:prstGeom>
          </p:spPr>
        </p:pic>
      </p:grpSp>
      <p:sp>
        <p:nvSpPr>
          <p:cNvPr id="19" name="Date Placeholder 18">
            <a:extLst>
              <a:ext uri="{FF2B5EF4-FFF2-40B4-BE49-F238E27FC236}">
                <a16:creationId xmlns:a16="http://schemas.microsoft.com/office/drawing/2014/main" id="{7F0D2ACE-9510-4902-FC76-8366DE0F522A}"/>
              </a:ext>
            </a:extLst>
          </p:cNvPr>
          <p:cNvSpPr>
            <a:spLocks noGrp="1"/>
          </p:cNvSpPr>
          <p:nvPr>
            <p:ph type="dt" sz="half" idx="52"/>
          </p:nvPr>
        </p:nvSpPr>
        <p:spPr/>
        <p:txBody>
          <a:bodyPr/>
          <a:lstStyle/>
          <a:p>
            <a:fld id="{BB731B69-6BE6-44B6-8391-ACF6359D635C}" type="datetime4">
              <a:rPr lang="en-US" smtClean="0"/>
              <a:t>November 6, 2024</a:t>
            </a:fld>
            <a:endParaRPr lang="en-US"/>
          </a:p>
        </p:txBody>
      </p:sp>
      <p:sp>
        <p:nvSpPr>
          <p:cNvPr id="20" name="Footer Placeholder 19">
            <a:extLst>
              <a:ext uri="{FF2B5EF4-FFF2-40B4-BE49-F238E27FC236}">
                <a16:creationId xmlns:a16="http://schemas.microsoft.com/office/drawing/2014/main" id="{1FC76741-9000-2533-D2E4-21E4735FA550}"/>
              </a:ext>
            </a:extLst>
          </p:cNvPr>
          <p:cNvSpPr>
            <a:spLocks noGrp="1"/>
          </p:cNvSpPr>
          <p:nvPr>
            <p:ph type="ftr" sz="quarter" idx="53"/>
          </p:nvPr>
        </p:nvSpPr>
        <p:spPr/>
        <p:txBody>
          <a:bodyPr/>
          <a:lstStyle/>
          <a:p>
            <a:endParaRPr lang="en-US"/>
          </a:p>
        </p:txBody>
      </p:sp>
      <p:sp>
        <p:nvSpPr>
          <p:cNvPr id="21" name="Slide Number Placeholder 20">
            <a:extLst>
              <a:ext uri="{FF2B5EF4-FFF2-40B4-BE49-F238E27FC236}">
                <a16:creationId xmlns:a16="http://schemas.microsoft.com/office/drawing/2014/main" id="{8396715C-6939-1A31-D5DD-978C3FF9F03D}"/>
              </a:ext>
            </a:extLst>
          </p:cNvPr>
          <p:cNvSpPr>
            <a:spLocks noGrp="1"/>
          </p:cNvSpPr>
          <p:nvPr>
            <p:ph type="sldNum" sz="quarter" idx="54"/>
          </p:nvPr>
        </p:nvSpPr>
        <p:spPr/>
        <p:txBody>
          <a:bodyPr/>
          <a:lstStyle/>
          <a:p>
            <a:fld id="{941CDEBD-16F1-41F0-8F30-3311B475174D}" type="slidenum">
              <a:rPr lang="en-US" smtClean="0"/>
              <a:pPr/>
              <a:t>‹#›</a:t>
            </a:fld>
            <a:endParaRPr lang="en-US"/>
          </a:p>
        </p:txBody>
      </p:sp>
    </p:spTree>
    <p:extLst>
      <p:ext uri="{BB962C8B-B14F-4D97-AF65-F5344CB8AC3E}">
        <p14:creationId xmlns:p14="http://schemas.microsoft.com/office/powerpoint/2010/main" val="1348986466"/>
      </p:ext>
    </p:extLst>
  </p:cSld>
  <p:clrMapOvr>
    <a:masterClrMapping/>
  </p:clrMapOvr>
  <p:extLst>
    <p:ext uri="{DCECCB84-F9BA-43D5-87BE-67443E8EF086}">
      <p15:sldGuideLst xmlns:p15="http://schemas.microsoft.com/office/powerpoint/2012/main">
        <p15:guide id="1" orient="horz" pos="350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Copy - 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6710" y="457200"/>
            <a:ext cx="8452096" cy="521208"/>
          </a:xfrm>
        </p:spPr>
        <p:txBody>
          <a:bodyPr lIns="0" tIns="0" rIns="0" bIns="0" anchor="t">
            <a:noAutofit/>
          </a:bodyPr>
          <a:lstStyle>
            <a:lvl1pPr>
              <a:defRPr sz="3600"/>
            </a:lvl1pPr>
          </a:lstStyle>
          <a:p>
            <a:r>
              <a:rPr lang="en-US"/>
              <a:t>Single Column Slide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00CDA65-1AB3-4A91-BC09-458AB73041ED}"/>
              </a:ext>
            </a:extLst>
          </p:cNvPr>
          <p:cNvSpPr>
            <a:spLocks noGrp="1" noRot="1" noMove="1" noResize="1" noEditPoints="1" noAdjustHandles="1" noChangeArrowheads="1" noChangeShapeType="1"/>
          </p:cNvSpPr>
          <p:nvPr>
            <p:ph type="dt" sz="half" idx="17"/>
          </p:nvPr>
        </p:nvSpPr>
        <p:spPr/>
        <p:txBody>
          <a:bodyPr/>
          <a:lstStyle/>
          <a:p>
            <a:fld id="{A68209A6-8F30-40ED-9404-B3EC2F1641A7}" type="datetime4">
              <a:rPr lang="en-US" smtClean="0"/>
              <a:t>November 6, 2024</a:t>
            </a:fld>
            <a:endParaRPr lang="en-US"/>
          </a:p>
        </p:txBody>
      </p:sp>
      <p:sp>
        <p:nvSpPr>
          <p:cNvPr id="4" name="Footer Placeholder 3">
            <a:extLst>
              <a:ext uri="{FF2B5EF4-FFF2-40B4-BE49-F238E27FC236}">
                <a16:creationId xmlns:a16="http://schemas.microsoft.com/office/drawing/2014/main" id="{0DD642AF-1821-4343-BF47-74D1DBA12160}"/>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5A30B7D3-D024-436B-BA26-7EA2076B264E}"/>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6A16ACD2-2E5E-82E8-7D1D-D2D610AC0793}"/>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7" name="Text Placeholder 6">
            <a:extLst>
              <a:ext uri="{FF2B5EF4-FFF2-40B4-BE49-F238E27FC236}">
                <a16:creationId xmlns:a16="http://schemas.microsoft.com/office/drawing/2014/main" id="{CDBE1AA9-A76B-4D4B-A49D-59C33927E97E}"/>
              </a:ext>
            </a:extLst>
          </p:cNvPr>
          <p:cNvSpPr>
            <a:spLocks noGrp="1"/>
          </p:cNvSpPr>
          <p:nvPr>
            <p:ph type="body" sz="quarter" idx="20" hasCustomPrompt="1"/>
          </p:nvPr>
        </p:nvSpPr>
        <p:spPr>
          <a:xfrm>
            <a:off x="3286126" y="1499616"/>
            <a:ext cx="5512680" cy="4062984"/>
          </a:xfrm>
        </p:spPr>
        <p:txBody>
          <a:bodyPr lIns="0" tIns="0" rIns="0" bIns="0"/>
          <a:lstStyle>
            <a:lvl1pPr marL="0" indent="0">
              <a:lnSpc>
                <a:spcPct val="100000"/>
              </a:lnSpc>
              <a:buNone/>
              <a:defRPr sz="1600"/>
            </a:lvl1pPr>
            <a:lvl2pPr>
              <a:defRPr sz="1000"/>
            </a:lvl2pPr>
            <a:lvl3pPr>
              <a:defRPr sz="1000"/>
            </a:lvl3pPr>
            <a:lvl4pPr>
              <a:defRPr sz="1000"/>
            </a:lvl4pPr>
            <a:lvl5pPr>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9" name="Text Placeholder 9">
            <a:extLst>
              <a:ext uri="{FF2B5EF4-FFF2-40B4-BE49-F238E27FC236}">
                <a16:creationId xmlns:a16="http://schemas.microsoft.com/office/drawing/2014/main" id="{C030804D-44DE-4AC1-833C-9C198749FAEB}"/>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85813823"/>
      </p:ext>
    </p:extLst>
  </p:cSld>
  <p:clrMapOvr>
    <a:masterClrMapping/>
  </p:clrMapOvr>
  <p:extLst>
    <p:ext uri="{DCECCB84-F9BA-43D5-87BE-67443E8EF086}">
      <p15:sldGuideLst xmlns:p15="http://schemas.microsoft.com/office/powerpoint/2012/main">
        <p15:guide id="1" orient="horz" pos="350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Copy -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Two Column Slide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270BF3D1-0D74-40AF-8A64-0A91B781E356}" type="datetime4">
              <a:rPr lang="en-US" smtClean="0"/>
              <a:t>November 6, 2024</a:t>
            </a:fld>
            <a:endParaRPr lang="en-US"/>
          </a:p>
        </p:txBody>
      </p:sp>
      <p:sp>
        <p:nvSpPr>
          <p:cNvPr id="4" name="Footer Placeholder 3">
            <a:extLst>
              <a:ext uri="{FF2B5EF4-FFF2-40B4-BE49-F238E27FC236}">
                <a16:creationId xmlns:a16="http://schemas.microsoft.com/office/drawing/2014/main" id="{1B11801B-1655-4C96-8EA5-B9F1C6888772}"/>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E494885F-0925-3EA8-D2C5-7883C6E214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7" name="Text Placeholder 6">
            <a:extLst>
              <a:ext uri="{FF2B5EF4-FFF2-40B4-BE49-F238E27FC236}">
                <a16:creationId xmlns:a16="http://schemas.microsoft.com/office/drawing/2014/main" id="{0FC443B4-203B-4EF1-8AFA-2380BF568777}"/>
              </a:ext>
            </a:extLst>
          </p:cNvPr>
          <p:cNvSpPr>
            <a:spLocks noGrp="1"/>
          </p:cNvSpPr>
          <p:nvPr>
            <p:ph type="body" sz="quarter" idx="20" hasCustomPrompt="1"/>
          </p:nvPr>
        </p:nvSpPr>
        <p:spPr>
          <a:xfrm>
            <a:off x="348856" y="1499115"/>
            <a:ext cx="5510924" cy="4063491"/>
          </a:xfrm>
        </p:spPr>
        <p:txBody>
          <a:bodyPr lIns="0" tIns="0" rIns="0" bIns="0" numCol="2" spcCol="365760"/>
          <a:lstStyle>
            <a:lvl1pPr marL="0" indent="0">
              <a:lnSpc>
                <a:spcPct val="100000"/>
              </a:lnSpc>
              <a:buNone/>
              <a:defRPr sz="1600"/>
            </a:lvl1pPr>
            <a:lvl2pPr marL="457167" indent="0">
              <a:buNone/>
              <a:defRPr sz="1600"/>
            </a:lvl2pPr>
            <a:lvl3pPr marL="914332" indent="0">
              <a:buNone/>
              <a:defRPr sz="1600"/>
            </a:lvl3pPr>
            <a:lvl4pPr marL="1371498" indent="0">
              <a:buNone/>
              <a:defRPr sz="1600"/>
            </a:lvl4pPr>
            <a:lvl5pPr marL="1828664" indent="0">
              <a:buNone/>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t>
            </a:r>
            <a:r>
              <a:rPr lang="en-US" err="1"/>
              <a:t>tempor</a:t>
            </a:r>
            <a:r>
              <a:rPr lang="en-US"/>
              <a:t> </a:t>
            </a:r>
            <a:r>
              <a:rPr lang="en-US" err="1"/>
              <a:t>commodo</a:t>
            </a:r>
            <a:r>
              <a:rPr lang="en-US"/>
              <a:t> </a:t>
            </a:r>
            <a:r>
              <a:rPr lang="en-US" err="1"/>
              <a:t>ullamcorper</a:t>
            </a:r>
            <a:r>
              <a:rPr lang="en-US"/>
              <a:t> a </a:t>
            </a:r>
            <a:r>
              <a:rPr lang="en-US" err="1"/>
              <a:t>lacus</a:t>
            </a:r>
            <a:r>
              <a:rPr lang="en-US"/>
              <a:t> vestibulum sed </a:t>
            </a:r>
            <a:r>
              <a:rPr lang="en-US" err="1"/>
              <a:t>arcu</a:t>
            </a:r>
            <a:r>
              <a:rPr lang="en-US"/>
              <a:t>. Ac </a:t>
            </a:r>
            <a:r>
              <a:rPr lang="en-US" err="1"/>
              <a:t>tortor</a:t>
            </a:r>
            <a:r>
              <a:rPr lang="en-US"/>
              <a:t> </a:t>
            </a:r>
            <a:r>
              <a:rPr lang="en-US" err="1"/>
              <a:t>dignissim</a:t>
            </a:r>
            <a:r>
              <a:rPr lang="en-US"/>
              <a:t> convallis </a:t>
            </a:r>
            <a:r>
              <a:rPr lang="en-US" err="1"/>
              <a:t>aenean</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a:t>
            </a:r>
            <a:r>
              <a:rPr lang="en-US" err="1"/>
              <a:t>Amet</a:t>
            </a:r>
            <a:r>
              <a:rPr lang="en-US"/>
              <a:t> dictum sit </a:t>
            </a:r>
            <a:r>
              <a:rPr lang="en-US" err="1"/>
              <a:t>amet</a:t>
            </a:r>
            <a:r>
              <a:rPr lang="en-US"/>
              <a:t> </a:t>
            </a:r>
            <a:r>
              <a:rPr lang="en-US" err="1"/>
              <a:t>justo</a:t>
            </a:r>
            <a:r>
              <a:rPr lang="en-US"/>
              <a:t> </a:t>
            </a:r>
            <a:r>
              <a:rPr lang="en-US" err="1"/>
              <a:t>donec</a:t>
            </a:r>
            <a:r>
              <a:rPr lang="en-US"/>
              <a:t> </a:t>
            </a:r>
            <a:r>
              <a:rPr lang="en-US" err="1"/>
              <a:t>enim</a:t>
            </a:r>
            <a:r>
              <a:rPr lang="en-US"/>
              <a:t> diam. </a:t>
            </a:r>
            <a:r>
              <a:rPr lang="en-US" err="1"/>
              <a:t>Sagittis</a:t>
            </a:r>
            <a:r>
              <a:rPr lang="en-US"/>
              <a:t> </a:t>
            </a:r>
            <a:r>
              <a:rPr lang="en-US" err="1"/>
              <a:t>orci</a:t>
            </a:r>
            <a:r>
              <a:rPr lang="en-US"/>
              <a:t> a </a:t>
            </a:r>
            <a:r>
              <a:rPr lang="en-US" err="1"/>
              <a:t>scelerisque</a:t>
            </a:r>
            <a:r>
              <a:rPr lang="en-US"/>
              <a:t> </a:t>
            </a:r>
            <a:r>
              <a:rPr lang="en-US" err="1"/>
              <a:t>purus</a:t>
            </a:r>
            <a:r>
              <a:rPr lang="en-US"/>
              <a:t>. Donec </a:t>
            </a:r>
            <a:r>
              <a:rPr lang="en-US" err="1"/>
              <a:t>ultrices</a:t>
            </a:r>
            <a:r>
              <a:rPr lang="en-US"/>
              <a:t> </a:t>
            </a:r>
            <a:r>
              <a:rPr lang="en-US" err="1"/>
              <a:t>tincidunt</a:t>
            </a:r>
            <a:r>
              <a:rPr lang="en-US"/>
              <a:t> </a:t>
            </a:r>
            <a:r>
              <a:rPr lang="en-US" err="1"/>
              <a:t>arcu</a:t>
            </a:r>
            <a:r>
              <a:rPr lang="en-US"/>
              <a:t> non </a:t>
            </a:r>
            <a:r>
              <a:rPr lang="en-US" err="1"/>
              <a:t>sodales</a:t>
            </a:r>
            <a:r>
              <a:rPr lang="en-US"/>
              <a:t> </a:t>
            </a:r>
            <a:r>
              <a:rPr lang="en-US" err="1"/>
              <a:t>neque</a:t>
            </a:r>
            <a:r>
              <a:rPr lang="en-US"/>
              <a:t>. </a:t>
            </a:r>
          </a:p>
        </p:txBody>
      </p:sp>
      <p:sp>
        <p:nvSpPr>
          <p:cNvPr id="10" name="Text Placeholder 9">
            <a:extLst>
              <a:ext uri="{FF2B5EF4-FFF2-40B4-BE49-F238E27FC236}">
                <a16:creationId xmlns:a16="http://schemas.microsoft.com/office/drawing/2014/main" id="{644E01BC-109D-4F4E-86BE-D4697111EFB3}"/>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393240054"/>
      </p:ext>
    </p:extLst>
  </p:cSld>
  <p:clrMapOvr>
    <a:masterClrMapping/>
  </p:clrMapOvr>
  <p:extLst>
    <p:ext uri="{DCECCB84-F9BA-43D5-87BE-67443E8EF086}">
      <p15:sldGuideLst xmlns:p15="http://schemas.microsoft.com/office/powerpoint/2012/main">
        <p15:guide id="1" orient="horz" pos="350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Copy - 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6710" y="457200"/>
            <a:ext cx="8452096" cy="521208"/>
          </a:xfrm>
        </p:spPr>
        <p:txBody>
          <a:bodyPr lIns="0" tIns="0" rIns="0" bIns="0" anchor="t">
            <a:noAutofit/>
          </a:bodyPr>
          <a:lstStyle>
            <a:lvl1pPr>
              <a:defRPr sz="3600">
                <a:solidFill>
                  <a:schemeClr val="tx1"/>
                </a:solidFill>
              </a:defRPr>
            </a:lvl1pPr>
          </a:lstStyle>
          <a:p>
            <a:r>
              <a:rPr lang="en-US"/>
              <a:t>Three Column Slide</a:t>
            </a:r>
          </a:p>
        </p:txBody>
      </p:sp>
      <p:sp>
        <p:nvSpPr>
          <p:cNvPr id="3" name="Date Placeholder 2">
            <a:extLst>
              <a:ext uri="{FF2B5EF4-FFF2-40B4-BE49-F238E27FC236}">
                <a16:creationId xmlns:a16="http://schemas.microsoft.com/office/drawing/2014/main" id="{500CDA65-1AB3-4A91-BC09-458AB73041ED}"/>
              </a:ext>
            </a:extLst>
          </p:cNvPr>
          <p:cNvSpPr>
            <a:spLocks noGrp="1" noRot="1" noMove="1" noResize="1" noEditPoints="1" noAdjustHandles="1" noChangeArrowheads="1" noChangeShapeType="1"/>
          </p:cNvSpPr>
          <p:nvPr>
            <p:ph type="dt" sz="half" idx="17"/>
          </p:nvPr>
        </p:nvSpPr>
        <p:spPr/>
        <p:txBody>
          <a:bodyPr/>
          <a:lstStyle>
            <a:lvl1pPr>
              <a:defRPr>
                <a:solidFill>
                  <a:schemeClr val="tx1"/>
                </a:solidFill>
              </a:defRPr>
            </a:lvl1pPr>
          </a:lstStyle>
          <a:p>
            <a:fld id="{70845D4F-BA6C-4146-9B0C-7E2142C13C47}" type="datetime4">
              <a:rPr lang="en-US" smtClean="0"/>
              <a:t>November 6, 2024</a:t>
            </a:fld>
            <a:endParaRPr lang="en-US"/>
          </a:p>
        </p:txBody>
      </p:sp>
      <p:sp>
        <p:nvSpPr>
          <p:cNvPr id="4" name="Footer Placeholder 3">
            <a:extLst>
              <a:ext uri="{FF2B5EF4-FFF2-40B4-BE49-F238E27FC236}">
                <a16:creationId xmlns:a16="http://schemas.microsoft.com/office/drawing/2014/main" id="{0DD642AF-1821-4343-BF47-74D1DBA12160}"/>
              </a:ext>
            </a:extLst>
          </p:cNvPr>
          <p:cNvSpPr>
            <a:spLocks noGrp="1" noRot="1" noMove="1" noResize="1" noEditPoints="1" noAdjustHandles="1" noChangeArrowheads="1" noChangeShapeType="1"/>
          </p:cNvSpPr>
          <p:nvPr>
            <p:ph type="ftr" sz="quarter" idx="18"/>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5A30B7D3-D024-436B-BA26-7EA2076B264E}"/>
              </a:ext>
            </a:extLst>
          </p:cNvPr>
          <p:cNvSpPr>
            <a:spLocks noGrp="1" noRot="1" noMove="1" noResize="1" noEditPoints="1" noAdjustHandles="1" noChangeArrowheads="1" noChangeShapeType="1"/>
          </p:cNvSpPr>
          <p:nvPr>
            <p:ph type="sldNum" sz="quarter" idx="19"/>
          </p:nvPr>
        </p:nvSpPr>
        <p:spPr/>
        <p:txBody>
          <a:bodyPr/>
          <a:lstStyle>
            <a:lvl1pPr>
              <a:defRPr>
                <a:solidFill>
                  <a:schemeClr val="tx1"/>
                </a:solidFill>
              </a:defRPr>
            </a:lvl1pPr>
          </a:lstStyle>
          <a:p>
            <a:fld id="{941CDEBD-16F1-41F0-8F30-3311B475174D}" type="slidenum">
              <a:rPr lang="en-US" smtClean="0"/>
              <a:pPr/>
              <a:t>‹#›</a:t>
            </a:fld>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188C79-A48F-F2CD-617E-5289FDD706C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6" name="Text Placeholder 9">
            <a:extLst>
              <a:ext uri="{FF2B5EF4-FFF2-40B4-BE49-F238E27FC236}">
                <a16:creationId xmlns:a16="http://schemas.microsoft.com/office/drawing/2014/main" id="{072059CD-9936-4FA2-BC2D-21CD9D00A057}"/>
              </a:ext>
            </a:extLst>
          </p:cNvPr>
          <p:cNvSpPr>
            <a:spLocks noGrp="1"/>
          </p:cNvSpPr>
          <p:nvPr>
            <p:ph type="body" sz="quarter" idx="51"/>
          </p:nvPr>
        </p:nvSpPr>
        <p:spPr>
          <a:xfrm>
            <a:off x="342900" y="977900"/>
            <a:ext cx="8458200" cy="339800"/>
          </a:xfrm>
        </p:spPr>
        <p:txBody>
          <a:bodyPr/>
          <a:lstStyle>
            <a:lvl1pPr marL="0" indent="0">
              <a:buNone/>
              <a:defRPr sz="2000">
                <a:solidFill>
                  <a:schemeClr val="tx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B7B4D7E3-348E-1610-43EA-5D75DBBE257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0800000">
            <a:off x="5" y="4635005"/>
            <a:ext cx="1185169" cy="1513310"/>
          </a:xfrm>
          <a:prstGeom prst="rect">
            <a:avLst/>
          </a:prstGeom>
          <a:noFill/>
        </p:spPr>
      </p:pic>
      <p:sp>
        <p:nvSpPr>
          <p:cNvPr id="8" name="Text Placeholder 6">
            <a:extLst>
              <a:ext uri="{FF2B5EF4-FFF2-40B4-BE49-F238E27FC236}">
                <a16:creationId xmlns:a16="http://schemas.microsoft.com/office/drawing/2014/main" id="{EBD19571-8497-42BC-4F37-7863F6A2792C}"/>
              </a:ext>
            </a:extLst>
          </p:cNvPr>
          <p:cNvSpPr>
            <a:spLocks noGrp="1"/>
          </p:cNvSpPr>
          <p:nvPr>
            <p:ph type="body" sz="quarter" idx="20" hasCustomPrompt="1"/>
          </p:nvPr>
        </p:nvSpPr>
        <p:spPr>
          <a:xfrm>
            <a:off x="348854" y="1499107"/>
            <a:ext cx="8449952" cy="2965621"/>
          </a:xfrm>
        </p:spPr>
        <p:txBody>
          <a:bodyPr lIns="0" tIns="0" rIns="0" bIns="0" numCol="3" spcCol="365760"/>
          <a:lstStyle>
            <a:lvl1pPr marL="0" indent="0">
              <a:lnSpc>
                <a:spcPct val="100000"/>
              </a:lnSpc>
              <a:buNone/>
              <a:defRPr sz="1600"/>
            </a:lvl1pPr>
            <a:lvl2pPr marL="457167" indent="0">
              <a:buNone/>
              <a:defRPr sz="1600"/>
            </a:lvl2pPr>
            <a:lvl3pPr marL="914332" indent="0">
              <a:buNone/>
              <a:defRPr sz="1600"/>
            </a:lvl3pPr>
            <a:lvl4pPr marL="1371498" indent="0">
              <a:buNone/>
              <a:defRPr sz="1600"/>
            </a:lvl4pPr>
            <a:lvl5pPr marL="1828664" indent="0">
              <a:buNone/>
              <a:defRPr sz="16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t>
            </a:r>
            <a:r>
              <a:rPr lang="en-US" err="1"/>
              <a:t>tempor</a:t>
            </a:r>
            <a:r>
              <a:rPr lang="en-US"/>
              <a:t> </a:t>
            </a:r>
            <a:r>
              <a:rPr lang="en-US" err="1"/>
              <a:t>commodo</a:t>
            </a:r>
            <a:r>
              <a:rPr lang="en-US"/>
              <a:t> </a:t>
            </a:r>
            <a:r>
              <a:rPr lang="en-US" err="1"/>
              <a:t>ullamcorper</a:t>
            </a:r>
            <a:r>
              <a:rPr lang="en-US"/>
              <a:t> a </a:t>
            </a:r>
            <a:r>
              <a:rPr lang="en-US" err="1"/>
              <a:t>lacus</a:t>
            </a:r>
            <a:r>
              <a:rPr lang="en-US"/>
              <a:t> vestibulum sed </a:t>
            </a:r>
            <a:r>
              <a:rPr lang="en-US" err="1"/>
              <a:t>arcu</a:t>
            </a:r>
            <a:r>
              <a:rPr lang="en-US"/>
              <a:t>. Ac </a:t>
            </a:r>
            <a:r>
              <a:rPr lang="en-US" err="1"/>
              <a:t>tortor</a:t>
            </a:r>
            <a:r>
              <a:rPr lang="en-US"/>
              <a:t> </a:t>
            </a:r>
            <a:r>
              <a:rPr lang="en-US" err="1"/>
              <a:t>dignissim</a:t>
            </a:r>
            <a:r>
              <a:rPr lang="en-US"/>
              <a:t> convallis </a:t>
            </a:r>
            <a:r>
              <a:rPr lang="en-US" err="1"/>
              <a:t>aenean</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a:t>
            </a:r>
            <a:r>
              <a:rPr lang="en-US" err="1"/>
              <a:t>Amet</a:t>
            </a:r>
            <a:r>
              <a:rPr lang="en-US"/>
              <a:t> dictum sit </a:t>
            </a:r>
            <a:r>
              <a:rPr lang="en-US" err="1"/>
              <a:t>amet</a:t>
            </a:r>
            <a:r>
              <a:rPr lang="en-US"/>
              <a:t> </a:t>
            </a:r>
            <a:r>
              <a:rPr lang="en-US" err="1"/>
              <a:t>justo</a:t>
            </a:r>
            <a:r>
              <a:rPr lang="en-US"/>
              <a:t> </a:t>
            </a:r>
            <a:r>
              <a:rPr lang="en-US" err="1"/>
              <a:t>donec</a:t>
            </a:r>
            <a:r>
              <a:rPr lang="en-US"/>
              <a:t> </a:t>
            </a:r>
            <a:r>
              <a:rPr lang="en-US" err="1"/>
              <a:t>enim</a:t>
            </a:r>
            <a:r>
              <a:rPr lang="en-US"/>
              <a:t> diam. </a:t>
            </a:r>
            <a:r>
              <a:rPr lang="en-US" err="1"/>
              <a:t>Sagittis</a:t>
            </a:r>
            <a:r>
              <a:rPr lang="en-US"/>
              <a:t> </a:t>
            </a:r>
            <a:r>
              <a:rPr lang="en-US" err="1"/>
              <a:t>orci</a:t>
            </a:r>
            <a:r>
              <a:rPr lang="en-US"/>
              <a:t> a </a:t>
            </a:r>
            <a:r>
              <a:rPr lang="en-US" err="1"/>
              <a:t>scelerisque</a:t>
            </a:r>
            <a:r>
              <a:rPr lang="en-US"/>
              <a:t> </a:t>
            </a:r>
            <a:r>
              <a:rPr lang="en-US" err="1"/>
              <a:t>purus</a:t>
            </a:r>
            <a:r>
              <a:rPr lang="en-US"/>
              <a:t>. Donec </a:t>
            </a:r>
            <a:r>
              <a:rPr lang="en-US" err="1"/>
              <a:t>ultrices</a:t>
            </a:r>
            <a:r>
              <a:rPr lang="en-US"/>
              <a:t> </a:t>
            </a:r>
            <a:r>
              <a:rPr lang="en-US" err="1"/>
              <a:t>tincidunt</a:t>
            </a:r>
            <a:r>
              <a:rPr lang="en-US"/>
              <a:t> </a:t>
            </a:r>
            <a:r>
              <a:rPr lang="en-US" err="1"/>
              <a:t>arcu</a:t>
            </a:r>
            <a:r>
              <a:rPr lang="en-US"/>
              <a:t> non </a:t>
            </a:r>
            <a:r>
              <a:rPr lang="en-US" err="1"/>
              <a:t>sodales</a:t>
            </a:r>
            <a:r>
              <a:rPr lang="en-US"/>
              <a:t> </a:t>
            </a:r>
            <a:r>
              <a:rPr lang="en-US" err="1"/>
              <a:t>neque</a:t>
            </a:r>
            <a:r>
              <a:rPr lang="en-US"/>
              <a:t>. Ut </a:t>
            </a:r>
            <a:r>
              <a:rPr lang="en-US" err="1"/>
              <a:t>tristique</a:t>
            </a:r>
            <a:r>
              <a:rPr lang="en-US"/>
              <a:t> et </a:t>
            </a:r>
            <a:r>
              <a:rPr lang="en-US" err="1"/>
              <a:t>egestas</a:t>
            </a:r>
            <a:r>
              <a:rPr lang="en-US"/>
              <a:t> </a:t>
            </a:r>
            <a:r>
              <a:rPr lang="en-US" err="1"/>
              <a:t>quis</a:t>
            </a:r>
            <a:r>
              <a:rPr lang="en-US"/>
              <a:t> ipsum </a:t>
            </a:r>
            <a:r>
              <a:rPr lang="en-US" err="1"/>
              <a:t>suspendisse</a:t>
            </a:r>
            <a:r>
              <a:rPr lang="en-US"/>
              <a:t>. Proin </a:t>
            </a:r>
            <a:r>
              <a:rPr lang="en-US" err="1"/>
              <a:t>nibh</a:t>
            </a:r>
            <a:r>
              <a:rPr lang="en-US"/>
              <a:t> </a:t>
            </a:r>
            <a:r>
              <a:rPr lang="en-US" err="1"/>
              <a:t>nisl</a:t>
            </a:r>
            <a:r>
              <a:rPr lang="en-US"/>
              <a:t> </a:t>
            </a:r>
            <a:r>
              <a:rPr lang="en-US" err="1"/>
              <a:t>condimentum</a:t>
            </a:r>
            <a:r>
              <a:rPr lang="en-US"/>
              <a:t> id </a:t>
            </a:r>
            <a:r>
              <a:rPr lang="en-US" err="1"/>
              <a:t>venenatis</a:t>
            </a:r>
            <a:r>
              <a:rPr lang="en-US"/>
              <a:t> a. </a:t>
            </a:r>
            <a:r>
              <a:rPr lang="en-US" err="1"/>
              <a:t>Quis</a:t>
            </a:r>
            <a:r>
              <a:rPr lang="en-US"/>
              <a:t> </a:t>
            </a:r>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a:t>
            </a:r>
          </a:p>
        </p:txBody>
      </p:sp>
    </p:spTree>
    <p:extLst>
      <p:ext uri="{BB962C8B-B14F-4D97-AF65-F5344CB8AC3E}">
        <p14:creationId xmlns:p14="http://schemas.microsoft.com/office/powerpoint/2010/main" val="1886926704"/>
      </p:ext>
    </p:extLst>
  </p:cSld>
  <p:clrMapOvr>
    <a:masterClrMapping/>
  </p:clrMapOvr>
  <p:extLst>
    <p:ext uri="{DCECCB84-F9BA-43D5-87BE-67443E8EF086}">
      <p15:sldGuideLst xmlns:p15="http://schemas.microsoft.com/office/powerpoint/2012/main">
        <p15:guide id="1" orient="horz" pos="3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Custom Photo_Black Text">
    <p:bg>
      <p:bgPr>
        <a:solidFill>
          <a:schemeClr val="bg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BFE06D4-A1E8-8EC4-BB4F-D61B462C7E1F}"/>
              </a:ext>
            </a:extLst>
          </p:cNvPr>
          <p:cNvSpPr>
            <a:spLocks noGrp="1"/>
          </p:cNvSpPr>
          <p:nvPr>
            <p:ph type="pic" sz="quarter" idx="17"/>
          </p:nvPr>
        </p:nvSpPr>
        <p:spPr>
          <a:xfrm>
            <a:off x="0" y="0"/>
            <a:ext cx="9144000" cy="6858000"/>
          </a:xfrm>
        </p:spPr>
        <p:txBody>
          <a:bodyPr/>
          <a:lstStyle/>
          <a:p>
            <a:r>
              <a:rPr lang="en-US"/>
              <a:t>Click icon to add picture</a:t>
            </a:r>
          </a:p>
        </p:txBody>
      </p:sp>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0" y="3657600"/>
            <a:ext cx="5899224" cy="2743200"/>
          </a:xfrm>
        </p:spPr>
        <p:txBody>
          <a:bodyPr lIns="0" tIns="0" rIns="0" bIns="0" anchor="b">
            <a:noAutofit/>
          </a:bodyPr>
          <a:lstStyle>
            <a:lvl1pPr>
              <a:lnSpc>
                <a:spcPct val="90000"/>
              </a:lnSpc>
              <a:defRPr sz="4800">
                <a:solidFill>
                  <a:schemeClr val="tx1"/>
                </a:solidFill>
              </a:defRPr>
            </a:lvl1pPr>
          </a:lstStyle>
          <a:p>
            <a:r>
              <a:rPr lang="en-US"/>
              <a:t>Custom Image Cover; Chose photo then right click to “send to back”</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21386"/>
            <a:ext cx="2057400" cy="365125"/>
          </a:xfrm>
        </p:spPr>
        <p:txBody>
          <a:bodyPr lIns="0" tIns="0" rIns="0" bIns="0" anchor="b">
            <a:noAutofit/>
          </a:bodyPr>
          <a:lstStyle>
            <a:lvl1pPr algn="r">
              <a:defRPr sz="1051">
                <a:solidFill>
                  <a:schemeClr val="tx1"/>
                </a:solidFill>
              </a:defRPr>
            </a:lvl1pPr>
          </a:lstStyle>
          <a:p>
            <a:fld id="{ABE2062A-7DE9-4D5C-B1B7-C7A15AB7E924}"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11" name="Picture 10">
            <a:extLst>
              <a:ext uri="{FF2B5EF4-FFF2-40B4-BE49-F238E27FC236}">
                <a16:creationId xmlns:a16="http://schemas.microsoft.com/office/drawing/2014/main" id="{93FF629B-4B5A-5DD7-AC3D-E0EA7361C6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8626" y="501956"/>
            <a:ext cx="1361066" cy="345058"/>
          </a:xfrm>
          <a:prstGeom prst="rect">
            <a:avLst/>
          </a:prstGeom>
        </p:spPr>
      </p:pic>
      <p:pic>
        <p:nvPicPr>
          <p:cNvPr id="12" name="Graphic 11">
            <a:extLst>
              <a:ext uri="{FF2B5EF4-FFF2-40B4-BE49-F238E27FC236}">
                <a16:creationId xmlns:a16="http://schemas.microsoft.com/office/drawing/2014/main" id="{A1E6F829-D968-A8F1-B099-3EAA38A8857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17" r="13610" b="24168"/>
          <a:stretch/>
        </p:blipFill>
        <p:spPr>
          <a:xfrm>
            <a:off x="4410074" y="1748297"/>
            <a:ext cx="4733925" cy="5115025"/>
          </a:xfrm>
          <a:prstGeom prst="rect">
            <a:avLst/>
          </a:prstGeom>
        </p:spPr>
      </p:pic>
    </p:spTree>
    <p:extLst>
      <p:ext uri="{BB962C8B-B14F-4D97-AF65-F5344CB8AC3E}">
        <p14:creationId xmlns:p14="http://schemas.microsoft.com/office/powerpoint/2010/main" val="3140058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Copy - Single Content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Single Content Slide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C93C1C59-F2B5-46A3-B0E3-D0B59FBD2C44}" type="datetime4">
              <a:rPr lang="en-US" smtClean="0"/>
              <a:t>November 6, 2024</a:t>
            </a:fld>
            <a:endParaRPr lang="en-US"/>
          </a:p>
        </p:txBody>
      </p:sp>
      <p:sp>
        <p:nvSpPr>
          <p:cNvPr id="4" name="Footer Placeholder 3">
            <a:extLst>
              <a:ext uri="{FF2B5EF4-FFF2-40B4-BE49-F238E27FC236}">
                <a16:creationId xmlns:a16="http://schemas.microsoft.com/office/drawing/2014/main" id="{1B11801B-1655-4C96-8EA5-B9F1C6888772}"/>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30CFF2EF-66FD-9375-7856-9A0874BD24BD}"/>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0" name="Text Placeholder 9">
            <a:extLst>
              <a:ext uri="{FF2B5EF4-FFF2-40B4-BE49-F238E27FC236}">
                <a16:creationId xmlns:a16="http://schemas.microsoft.com/office/drawing/2014/main" id="{644E01BC-109D-4F4E-86BE-D4697111EFB3}"/>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
        <p:nvSpPr>
          <p:cNvPr id="8" name="Content Placeholder 7">
            <a:extLst>
              <a:ext uri="{FF2B5EF4-FFF2-40B4-BE49-F238E27FC236}">
                <a16:creationId xmlns:a16="http://schemas.microsoft.com/office/drawing/2014/main" id="{B4C8E883-B7A8-B5B0-3089-801F258CE613}"/>
              </a:ext>
            </a:extLst>
          </p:cNvPr>
          <p:cNvSpPr>
            <a:spLocks noGrp="1"/>
          </p:cNvSpPr>
          <p:nvPr>
            <p:ph sz="quarter" idx="52"/>
          </p:nvPr>
        </p:nvSpPr>
        <p:spPr>
          <a:xfrm>
            <a:off x="342900" y="1609731"/>
            <a:ext cx="8458200" cy="3952875"/>
          </a:xfrm>
        </p:spPr>
        <p:txBody>
          <a:bodyPr/>
          <a:lstStyle>
            <a:lvl1pPr marL="182866" indent="-182866">
              <a:lnSpc>
                <a:spcPct val="100000"/>
              </a:lnSpc>
              <a:defRPr sz="1600"/>
            </a:lvl1pPr>
            <a:lvl2pPr marL="365734" indent="-182866">
              <a:lnSpc>
                <a:spcPct val="100000"/>
              </a:lnSpc>
              <a:defRPr sz="1400"/>
            </a:lvl2pPr>
            <a:lvl3pPr marL="548600" indent="-182866">
              <a:lnSpc>
                <a:spcPct val="100000"/>
              </a:lnSpc>
              <a:defRPr sz="1200"/>
            </a:lvl3pPr>
            <a:lvl4pPr marL="1417215" indent="0">
              <a:lnSpc>
                <a:spcPct val="100000"/>
              </a:lnSpc>
              <a:buNone/>
              <a:defRPr/>
            </a:lvl4pPr>
            <a:lvl5pPr indent="-182866">
              <a:lnSpc>
                <a:spcPct val="100000"/>
              </a:lnSp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4294630"/>
      </p:ext>
    </p:extLst>
  </p:cSld>
  <p:clrMapOvr>
    <a:masterClrMapping/>
  </p:clrMapOvr>
  <p:extLst>
    <p:ext uri="{DCECCB84-F9BA-43D5-87BE-67443E8EF086}">
      <p15:sldGuideLst xmlns:p15="http://schemas.microsoft.com/office/powerpoint/2012/main">
        <p15:guide id="1" orient="horz" pos="3504" userDrawn="1">
          <p15:clr>
            <a:srgbClr val="FBAE40"/>
          </p15:clr>
        </p15:guide>
        <p15:guide id="2" orient="horz"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 Copy - Two Content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Two Content Slide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DB506867-8BFB-4826-8D6C-68FDCF36BFA5}" type="datetime4">
              <a:rPr lang="en-US" smtClean="0"/>
              <a:t>November 6, 2024</a:t>
            </a:fld>
            <a:endParaRPr lang="en-US"/>
          </a:p>
        </p:txBody>
      </p:sp>
      <p:sp>
        <p:nvSpPr>
          <p:cNvPr id="4" name="Footer Placeholder 3">
            <a:extLst>
              <a:ext uri="{FF2B5EF4-FFF2-40B4-BE49-F238E27FC236}">
                <a16:creationId xmlns:a16="http://schemas.microsoft.com/office/drawing/2014/main" id="{1B11801B-1655-4C96-8EA5-B9F1C6888772}"/>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85CE97D1-BC1D-A19E-AD6F-3AA8DB883B8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0" name="Text Placeholder 9">
            <a:extLst>
              <a:ext uri="{FF2B5EF4-FFF2-40B4-BE49-F238E27FC236}">
                <a16:creationId xmlns:a16="http://schemas.microsoft.com/office/drawing/2014/main" id="{644E01BC-109D-4F4E-86BE-D4697111EFB3}"/>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
        <p:nvSpPr>
          <p:cNvPr id="14" name="Content Placeholder 13">
            <a:extLst>
              <a:ext uri="{FF2B5EF4-FFF2-40B4-BE49-F238E27FC236}">
                <a16:creationId xmlns:a16="http://schemas.microsoft.com/office/drawing/2014/main" id="{FB4F7EA8-DE40-5B03-985F-2C0C79848F25}"/>
              </a:ext>
            </a:extLst>
          </p:cNvPr>
          <p:cNvSpPr>
            <a:spLocks noGrp="1"/>
          </p:cNvSpPr>
          <p:nvPr>
            <p:ph sz="quarter" idx="53"/>
          </p:nvPr>
        </p:nvSpPr>
        <p:spPr>
          <a:xfrm>
            <a:off x="342900" y="1609731"/>
            <a:ext cx="4133088" cy="3952875"/>
          </a:xfrm>
        </p:spPr>
        <p:txBody>
          <a:bodyPr/>
          <a:lstStyle>
            <a:lvl1pPr marL="182866" indent="-182866">
              <a:lnSpc>
                <a:spcPct val="100000"/>
              </a:lnSpc>
              <a:defRPr sz="1600"/>
            </a:lvl1pPr>
            <a:lvl2pPr marL="365734" indent="-182866">
              <a:lnSpc>
                <a:spcPct val="100000"/>
              </a:lnSpc>
              <a:defRPr sz="1400"/>
            </a:lvl2pPr>
            <a:lvl3pPr marL="548600" indent="-182866">
              <a:lnSpc>
                <a:spcPct val="100000"/>
              </a:lnSpc>
              <a:defRPr sz="1200"/>
            </a:lvl3pPr>
          </a:lstStyle>
          <a:p>
            <a:pPr lvl="0"/>
            <a:r>
              <a:rPr lang="en-US"/>
              <a:t>Click to edit Master text styles</a:t>
            </a:r>
          </a:p>
          <a:p>
            <a:pPr lvl="1"/>
            <a:r>
              <a:rPr lang="en-US"/>
              <a:t>Second level</a:t>
            </a:r>
          </a:p>
          <a:p>
            <a:pPr lvl="2"/>
            <a:r>
              <a:rPr lang="en-US"/>
              <a:t>Third level</a:t>
            </a:r>
          </a:p>
        </p:txBody>
      </p:sp>
      <p:sp>
        <p:nvSpPr>
          <p:cNvPr id="15" name="Content Placeholder 13">
            <a:extLst>
              <a:ext uri="{FF2B5EF4-FFF2-40B4-BE49-F238E27FC236}">
                <a16:creationId xmlns:a16="http://schemas.microsoft.com/office/drawing/2014/main" id="{27CAC681-B042-E4AB-5E37-3F34933BB12C}"/>
              </a:ext>
            </a:extLst>
          </p:cNvPr>
          <p:cNvSpPr>
            <a:spLocks noGrp="1"/>
          </p:cNvSpPr>
          <p:nvPr>
            <p:ph sz="quarter" idx="54"/>
          </p:nvPr>
        </p:nvSpPr>
        <p:spPr>
          <a:xfrm>
            <a:off x="4668012" y="1609731"/>
            <a:ext cx="4133088" cy="3952875"/>
          </a:xfrm>
        </p:spPr>
        <p:txBody>
          <a:bodyPr/>
          <a:lstStyle>
            <a:lvl1pPr marL="182866" indent="-182866">
              <a:lnSpc>
                <a:spcPct val="100000"/>
              </a:lnSpc>
              <a:defRPr sz="1600"/>
            </a:lvl1pPr>
            <a:lvl2pPr marL="365734" indent="-182866">
              <a:lnSpc>
                <a:spcPct val="100000"/>
              </a:lnSpc>
              <a:defRPr sz="1400"/>
            </a:lvl2pPr>
            <a:lvl3pPr marL="548600" indent="-182866">
              <a:lnSpc>
                <a:spcPct val="100000"/>
              </a:lnSpc>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6624548"/>
      </p:ext>
    </p:extLst>
  </p:cSld>
  <p:clrMapOvr>
    <a:masterClrMapping/>
  </p:clrMapOvr>
  <p:extLst>
    <p:ext uri="{DCECCB84-F9BA-43D5-87BE-67443E8EF086}">
      <p15:sldGuideLst xmlns:p15="http://schemas.microsoft.com/office/powerpoint/2012/main">
        <p15:guide id="1" orient="horz" pos="350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Headline Goes Here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2F4C6BEB-A0BC-4501-BB9C-9767D2A6CE2A}" type="datetime4">
              <a:rPr lang="en-US" smtClean="0"/>
              <a:t>November 6, 2024</a:t>
            </a:fld>
            <a:endParaRPr lang="en-US"/>
          </a:p>
        </p:txBody>
      </p:sp>
      <p:sp>
        <p:nvSpPr>
          <p:cNvPr id="4" name="Footer Placeholder 3">
            <a:extLst>
              <a:ext uri="{FF2B5EF4-FFF2-40B4-BE49-F238E27FC236}">
                <a16:creationId xmlns:a16="http://schemas.microsoft.com/office/drawing/2014/main" id="{1B11801B-1655-4C96-8EA5-B9F1C6888772}"/>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364F8292-3A3D-A408-E55F-4E5B02E577FD}"/>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8" name="Text Placeholder 9">
            <a:extLst>
              <a:ext uri="{FF2B5EF4-FFF2-40B4-BE49-F238E27FC236}">
                <a16:creationId xmlns:a16="http://schemas.microsoft.com/office/drawing/2014/main" id="{1934F2AF-AA1A-401C-B4AB-0F6AFC8B40F7}"/>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739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Headline Goes Here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7167D8C1-F837-40C9-9204-1129978C15E6}" type="datetime4">
              <a:rPr lang="en-US" smtClean="0"/>
              <a:t>November 6, 2024</a:t>
            </a:fld>
            <a:endParaRPr lang="en-US"/>
          </a:p>
        </p:txBody>
      </p:sp>
      <p:sp>
        <p:nvSpPr>
          <p:cNvPr id="4" name="Footer Placeholder 3">
            <a:extLst>
              <a:ext uri="{FF2B5EF4-FFF2-40B4-BE49-F238E27FC236}">
                <a16:creationId xmlns:a16="http://schemas.microsoft.com/office/drawing/2014/main" id="{1B11801B-1655-4C96-8EA5-B9F1C6888772}"/>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868B9A1A-309A-5AAE-57CA-D3604DFCC2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Tree>
    <p:extLst>
      <p:ext uri="{BB962C8B-B14F-4D97-AF65-F5344CB8AC3E}">
        <p14:creationId xmlns:p14="http://schemas.microsoft.com/office/powerpoint/2010/main" val="354162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Three Icons Headline Goes Here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5691142-D59C-4579-83DA-EFCDD33E278D}"/>
              </a:ext>
            </a:extLst>
          </p:cNvPr>
          <p:cNvSpPr>
            <a:spLocks noGrp="1" noRot="1" noMove="1" noResize="1" noEditPoints="1" noAdjustHandles="1" noChangeArrowheads="1" noChangeShapeType="1"/>
          </p:cNvSpPr>
          <p:nvPr>
            <p:ph type="dt" sz="half" idx="26"/>
          </p:nvPr>
        </p:nvSpPr>
        <p:spPr/>
        <p:txBody>
          <a:bodyPr/>
          <a:lstStyle/>
          <a:p>
            <a:fld id="{39505E8F-BBDD-4503-BE81-314E746BC8BF}" type="datetime4">
              <a:rPr lang="en-US" smtClean="0"/>
              <a:t>November 6, 2024</a:t>
            </a:fld>
            <a:endParaRPr lang="en-US"/>
          </a:p>
        </p:txBody>
      </p:sp>
      <p:sp>
        <p:nvSpPr>
          <p:cNvPr id="5" name="Footer Placeholder 4">
            <a:extLst>
              <a:ext uri="{FF2B5EF4-FFF2-40B4-BE49-F238E27FC236}">
                <a16:creationId xmlns:a16="http://schemas.microsoft.com/office/drawing/2014/main" id="{DE7E5279-7EE4-4AD3-AC18-CD5F47E19B27}"/>
              </a:ext>
            </a:extLst>
          </p:cNvPr>
          <p:cNvSpPr>
            <a:spLocks noGrp="1" noRot="1" noMove="1" noResize="1" noEditPoints="1" noAdjustHandles="1" noChangeArrowheads="1" noChangeShapeType="1"/>
          </p:cNvSpPr>
          <p:nvPr>
            <p:ph type="ftr" sz="quarter" idx="27"/>
          </p:nvPr>
        </p:nvSpPr>
        <p:spPr/>
        <p:txBody>
          <a:bodyPr/>
          <a:lstStyle/>
          <a:p>
            <a:endParaRPr lang="en-US"/>
          </a:p>
        </p:txBody>
      </p:sp>
      <p:sp>
        <p:nvSpPr>
          <p:cNvPr id="6" name="Slide Number Placeholder 5">
            <a:extLst>
              <a:ext uri="{FF2B5EF4-FFF2-40B4-BE49-F238E27FC236}">
                <a16:creationId xmlns:a16="http://schemas.microsoft.com/office/drawing/2014/main" id="{66244C52-0A29-4A34-BAED-8C24105F4497}"/>
              </a:ext>
            </a:extLst>
          </p:cNvPr>
          <p:cNvSpPr>
            <a:spLocks noGrp="1" noRot="1" noMove="1" noResize="1" noEditPoints="1" noAdjustHandles="1" noChangeArrowheads="1" noChangeShapeType="1"/>
          </p:cNvSpPr>
          <p:nvPr>
            <p:ph type="sldNum" sz="quarter" idx="28"/>
          </p:nvPr>
        </p:nvSpPr>
        <p:spPr/>
        <p:txBody>
          <a:bodyPr/>
          <a:lstStyle/>
          <a:p>
            <a:fld id="{941CDEBD-16F1-41F0-8F30-3311B475174D}" type="slidenum">
              <a:rPr lang="en-US" smtClean="0"/>
              <a:pPr/>
              <a:t>‹#›</a:t>
            </a:fld>
            <a:endParaRPr lang="en-US"/>
          </a:p>
        </p:txBody>
      </p:sp>
      <p:pic>
        <p:nvPicPr>
          <p:cNvPr id="3" name="Picture 2">
            <a:extLst>
              <a:ext uri="{FF2B5EF4-FFF2-40B4-BE49-F238E27FC236}">
                <a16:creationId xmlns:a16="http://schemas.microsoft.com/office/drawing/2014/main" id="{6DF72EAD-902E-53B6-DE37-22E0B92D6BE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24" name="Picture Placeholder 6">
            <a:extLst>
              <a:ext uri="{FF2B5EF4-FFF2-40B4-BE49-F238E27FC236}">
                <a16:creationId xmlns:a16="http://schemas.microsoft.com/office/drawing/2014/main" id="{33D8C1B2-458A-198C-441D-E5BCAD8B4601}"/>
              </a:ext>
            </a:extLst>
          </p:cNvPr>
          <p:cNvSpPr>
            <a:spLocks noGrp="1"/>
          </p:cNvSpPr>
          <p:nvPr>
            <p:ph type="pic" sz="quarter" idx="17" hasCustomPrompt="1"/>
          </p:nvPr>
        </p:nvSpPr>
        <p:spPr>
          <a:xfrm>
            <a:off x="2514600" y="1498658"/>
            <a:ext cx="1991798" cy="1993392"/>
          </a:xfrm>
          <a:solidFill>
            <a:schemeClr val="accent4"/>
          </a:solidFill>
        </p:spPr>
        <p:txBody>
          <a:bodyPr>
            <a:noAutofit/>
          </a:bodyPr>
          <a:lstStyle>
            <a:lvl1pPr marL="0" indent="0" algn="ctr">
              <a:buNone/>
              <a:defRPr/>
            </a:lvl1pPr>
          </a:lstStyle>
          <a:p>
            <a:r>
              <a:rPr lang="en-US"/>
              <a:t>Icon</a:t>
            </a:r>
          </a:p>
        </p:txBody>
      </p:sp>
      <p:sp>
        <p:nvSpPr>
          <p:cNvPr id="33" name="Picture Placeholder 6">
            <a:extLst>
              <a:ext uri="{FF2B5EF4-FFF2-40B4-BE49-F238E27FC236}">
                <a16:creationId xmlns:a16="http://schemas.microsoft.com/office/drawing/2014/main" id="{9DAB62C4-D966-5871-30A4-41A778A5E44B}"/>
              </a:ext>
            </a:extLst>
          </p:cNvPr>
          <p:cNvSpPr>
            <a:spLocks noGrp="1"/>
          </p:cNvSpPr>
          <p:nvPr>
            <p:ph type="pic" sz="quarter" idx="21" hasCustomPrompt="1"/>
          </p:nvPr>
        </p:nvSpPr>
        <p:spPr>
          <a:xfrm>
            <a:off x="4663440" y="1498658"/>
            <a:ext cx="1991798" cy="1993392"/>
          </a:xfrm>
          <a:solidFill>
            <a:schemeClr val="accent4"/>
          </a:solidFill>
        </p:spPr>
        <p:txBody>
          <a:bodyPr>
            <a:noAutofit/>
          </a:bodyPr>
          <a:lstStyle>
            <a:lvl1pPr marL="0" indent="0" algn="ctr">
              <a:buNone/>
              <a:defRPr/>
            </a:lvl1pPr>
          </a:lstStyle>
          <a:p>
            <a:r>
              <a:rPr lang="en-US"/>
              <a:t>Icon</a:t>
            </a:r>
          </a:p>
        </p:txBody>
      </p:sp>
      <p:sp>
        <p:nvSpPr>
          <p:cNvPr id="37" name="Picture Placeholder 6">
            <a:extLst>
              <a:ext uri="{FF2B5EF4-FFF2-40B4-BE49-F238E27FC236}">
                <a16:creationId xmlns:a16="http://schemas.microsoft.com/office/drawing/2014/main" id="{F2E78071-CE2E-CDF0-8351-D0604417B9CD}"/>
              </a:ext>
            </a:extLst>
          </p:cNvPr>
          <p:cNvSpPr>
            <a:spLocks noGrp="1"/>
          </p:cNvSpPr>
          <p:nvPr>
            <p:ph type="pic" sz="quarter" idx="25" hasCustomPrompt="1"/>
          </p:nvPr>
        </p:nvSpPr>
        <p:spPr>
          <a:xfrm>
            <a:off x="6812280" y="1498658"/>
            <a:ext cx="1991798" cy="1993392"/>
          </a:xfrm>
          <a:solidFill>
            <a:schemeClr val="accent4"/>
          </a:solidFill>
        </p:spPr>
        <p:txBody>
          <a:bodyPr>
            <a:noAutofit/>
          </a:bodyPr>
          <a:lstStyle>
            <a:lvl1pPr marL="0" indent="0" algn="ctr">
              <a:buNone/>
              <a:defRPr/>
            </a:lvl1pPr>
          </a:lstStyle>
          <a:p>
            <a:r>
              <a:rPr lang="en-US"/>
              <a:t>Icon</a:t>
            </a:r>
          </a:p>
        </p:txBody>
      </p:sp>
      <p:sp>
        <p:nvSpPr>
          <p:cNvPr id="15" name="Text Placeholder 14">
            <a:extLst>
              <a:ext uri="{FF2B5EF4-FFF2-40B4-BE49-F238E27FC236}">
                <a16:creationId xmlns:a16="http://schemas.microsoft.com/office/drawing/2014/main" id="{86B02D87-A0C4-4728-9C1A-91FA45C8CA75}"/>
              </a:ext>
            </a:extLst>
          </p:cNvPr>
          <p:cNvSpPr>
            <a:spLocks noGrp="1"/>
          </p:cNvSpPr>
          <p:nvPr>
            <p:ph type="body" sz="quarter" idx="29" hasCustomPrompt="1"/>
          </p:nvPr>
        </p:nvSpPr>
        <p:spPr>
          <a:xfrm>
            <a:off x="2514600" y="4179437"/>
            <a:ext cx="1991916" cy="855939"/>
          </a:xfrm>
        </p:spPr>
        <p:txBody>
          <a:bodyPr lIns="0" tIns="0" rIns="0" bIns="0"/>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7" name="Text Placeholder 16">
            <a:extLst>
              <a:ext uri="{FF2B5EF4-FFF2-40B4-BE49-F238E27FC236}">
                <a16:creationId xmlns:a16="http://schemas.microsoft.com/office/drawing/2014/main" id="{7BF14E2B-F039-420D-91C1-048735A36239}"/>
              </a:ext>
            </a:extLst>
          </p:cNvPr>
          <p:cNvSpPr>
            <a:spLocks noGrp="1"/>
          </p:cNvSpPr>
          <p:nvPr>
            <p:ph type="body" sz="quarter" idx="30" hasCustomPrompt="1"/>
          </p:nvPr>
        </p:nvSpPr>
        <p:spPr>
          <a:xfrm>
            <a:off x="4663440" y="4179150"/>
            <a:ext cx="1991915" cy="855940"/>
          </a:xfrm>
        </p:spPr>
        <p:txBody>
          <a:bodyPr/>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0" name="Text Placeholder 19">
            <a:extLst>
              <a:ext uri="{FF2B5EF4-FFF2-40B4-BE49-F238E27FC236}">
                <a16:creationId xmlns:a16="http://schemas.microsoft.com/office/drawing/2014/main" id="{FEC9B64D-5681-4163-9A60-C21497283A70}"/>
              </a:ext>
            </a:extLst>
          </p:cNvPr>
          <p:cNvSpPr>
            <a:spLocks noGrp="1"/>
          </p:cNvSpPr>
          <p:nvPr>
            <p:ph type="body" sz="quarter" idx="31" hasCustomPrompt="1"/>
          </p:nvPr>
        </p:nvSpPr>
        <p:spPr>
          <a:xfrm>
            <a:off x="6812280" y="4179150"/>
            <a:ext cx="1995488" cy="855940"/>
          </a:xfrm>
        </p:spPr>
        <p:txBody>
          <a:bodyPr/>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8" name="Text Placeholder 9">
            <a:extLst>
              <a:ext uri="{FF2B5EF4-FFF2-40B4-BE49-F238E27FC236}">
                <a16:creationId xmlns:a16="http://schemas.microsoft.com/office/drawing/2014/main" id="{2B40B1B4-2A04-4DC2-BAE5-ADDFEA26706A}"/>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
        <p:nvSpPr>
          <p:cNvPr id="7" name="Text Placeholder 14">
            <a:extLst>
              <a:ext uri="{FF2B5EF4-FFF2-40B4-BE49-F238E27FC236}">
                <a16:creationId xmlns:a16="http://schemas.microsoft.com/office/drawing/2014/main" id="{704A3A3D-80C5-7EE4-FF97-74560105BF7C}"/>
              </a:ext>
            </a:extLst>
          </p:cNvPr>
          <p:cNvSpPr>
            <a:spLocks noGrp="1"/>
          </p:cNvSpPr>
          <p:nvPr>
            <p:ph type="body" sz="quarter" idx="52" hasCustomPrompt="1"/>
          </p:nvPr>
        </p:nvSpPr>
        <p:spPr>
          <a:xfrm>
            <a:off x="2509980" y="3614513"/>
            <a:ext cx="1987900"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
        <p:nvSpPr>
          <p:cNvPr id="8" name="Text Placeholder 14">
            <a:extLst>
              <a:ext uri="{FF2B5EF4-FFF2-40B4-BE49-F238E27FC236}">
                <a16:creationId xmlns:a16="http://schemas.microsoft.com/office/drawing/2014/main" id="{CF7D6988-F84C-1996-653B-9DF743B602FE}"/>
              </a:ext>
            </a:extLst>
          </p:cNvPr>
          <p:cNvSpPr>
            <a:spLocks noGrp="1"/>
          </p:cNvSpPr>
          <p:nvPr>
            <p:ph type="body" sz="quarter" idx="53" hasCustomPrompt="1"/>
          </p:nvPr>
        </p:nvSpPr>
        <p:spPr>
          <a:xfrm>
            <a:off x="4663440" y="3614513"/>
            <a:ext cx="1991798"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
        <p:nvSpPr>
          <p:cNvPr id="9" name="Text Placeholder 14">
            <a:extLst>
              <a:ext uri="{FF2B5EF4-FFF2-40B4-BE49-F238E27FC236}">
                <a16:creationId xmlns:a16="http://schemas.microsoft.com/office/drawing/2014/main" id="{1722E6CC-0B71-5A63-3D92-E8F191EE00EE}"/>
              </a:ext>
            </a:extLst>
          </p:cNvPr>
          <p:cNvSpPr>
            <a:spLocks noGrp="1"/>
          </p:cNvSpPr>
          <p:nvPr>
            <p:ph type="body" sz="quarter" idx="54" hasCustomPrompt="1"/>
          </p:nvPr>
        </p:nvSpPr>
        <p:spPr>
          <a:xfrm>
            <a:off x="6809305" y="3614513"/>
            <a:ext cx="1991798"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Tree>
    <p:extLst>
      <p:ext uri="{BB962C8B-B14F-4D97-AF65-F5344CB8AC3E}">
        <p14:creationId xmlns:p14="http://schemas.microsoft.com/office/powerpoint/2010/main" val="722654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cons -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8452096" cy="521208"/>
          </a:xfrm>
        </p:spPr>
        <p:txBody>
          <a:bodyPr lIns="0" tIns="0" rIns="0" bIns="0" anchor="t">
            <a:noAutofit/>
          </a:bodyPr>
          <a:lstStyle>
            <a:lvl1pPr>
              <a:defRPr sz="3600"/>
            </a:lvl1pPr>
          </a:lstStyle>
          <a:p>
            <a:r>
              <a:rPr lang="en-US"/>
              <a:t>Four Icons Headline Goes Here</a:t>
            </a:r>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5691142-D59C-4579-83DA-EFCDD33E278D}"/>
              </a:ext>
            </a:extLst>
          </p:cNvPr>
          <p:cNvSpPr>
            <a:spLocks noGrp="1" noRot="1" noMove="1" noResize="1" noEditPoints="1" noAdjustHandles="1" noChangeArrowheads="1" noChangeShapeType="1"/>
          </p:cNvSpPr>
          <p:nvPr>
            <p:ph type="dt" sz="half" idx="26"/>
          </p:nvPr>
        </p:nvSpPr>
        <p:spPr/>
        <p:txBody>
          <a:bodyPr/>
          <a:lstStyle/>
          <a:p>
            <a:fld id="{B4F18626-D9A6-47E5-86E6-935293A59EE1}" type="datetime4">
              <a:rPr lang="en-US" smtClean="0"/>
              <a:t>November 6, 2024</a:t>
            </a:fld>
            <a:endParaRPr lang="en-US"/>
          </a:p>
        </p:txBody>
      </p:sp>
      <p:sp>
        <p:nvSpPr>
          <p:cNvPr id="5" name="Footer Placeholder 4">
            <a:extLst>
              <a:ext uri="{FF2B5EF4-FFF2-40B4-BE49-F238E27FC236}">
                <a16:creationId xmlns:a16="http://schemas.microsoft.com/office/drawing/2014/main" id="{DE7E5279-7EE4-4AD3-AC18-CD5F47E19B27}"/>
              </a:ext>
            </a:extLst>
          </p:cNvPr>
          <p:cNvSpPr>
            <a:spLocks noGrp="1" noRot="1" noMove="1" noResize="1" noEditPoints="1" noAdjustHandles="1" noChangeArrowheads="1" noChangeShapeType="1"/>
          </p:cNvSpPr>
          <p:nvPr>
            <p:ph type="ftr" sz="quarter" idx="27"/>
          </p:nvPr>
        </p:nvSpPr>
        <p:spPr/>
        <p:txBody>
          <a:bodyPr/>
          <a:lstStyle/>
          <a:p>
            <a:endParaRPr lang="en-US"/>
          </a:p>
        </p:txBody>
      </p:sp>
      <p:sp>
        <p:nvSpPr>
          <p:cNvPr id="6" name="Slide Number Placeholder 5">
            <a:extLst>
              <a:ext uri="{FF2B5EF4-FFF2-40B4-BE49-F238E27FC236}">
                <a16:creationId xmlns:a16="http://schemas.microsoft.com/office/drawing/2014/main" id="{66244C52-0A29-4A34-BAED-8C24105F4497}"/>
              </a:ext>
            </a:extLst>
          </p:cNvPr>
          <p:cNvSpPr>
            <a:spLocks noGrp="1" noRot="1" noMove="1" noResize="1" noEditPoints="1" noAdjustHandles="1" noChangeArrowheads="1" noChangeShapeType="1"/>
          </p:cNvSpPr>
          <p:nvPr>
            <p:ph type="sldNum" sz="quarter" idx="28"/>
          </p:nvPr>
        </p:nvSpPr>
        <p:spPr/>
        <p:txBody>
          <a:bodyPr/>
          <a:lstStyle/>
          <a:p>
            <a:fld id="{941CDEBD-16F1-41F0-8F30-3311B475174D}" type="slidenum">
              <a:rPr lang="en-US" smtClean="0"/>
              <a:pPr/>
              <a:t>‹#›</a:t>
            </a:fld>
            <a:endParaRPr lang="en-US"/>
          </a:p>
        </p:txBody>
      </p:sp>
      <p:pic>
        <p:nvPicPr>
          <p:cNvPr id="3" name="Picture 2">
            <a:extLst>
              <a:ext uri="{FF2B5EF4-FFF2-40B4-BE49-F238E27FC236}">
                <a16:creationId xmlns:a16="http://schemas.microsoft.com/office/drawing/2014/main" id="{3023773A-1481-3D98-8B83-8B8C842E4D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24" name="Picture Placeholder 6">
            <a:extLst>
              <a:ext uri="{FF2B5EF4-FFF2-40B4-BE49-F238E27FC236}">
                <a16:creationId xmlns:a16="http://schemas.microsoft.com/office/drawing/2014/main" id="{33D8C1B2-458A-198C-441D-E5BCAD8B4601}"/>
              </a:ext>
            </a:extLst>
          </p:cNvPr>
          <p:cNvSpPr>
            <a:spLocks noGrp="1"/>
          </p:cNvSpPr>
          <p:nvPr>
            <p:ph type="pic" sz="quarter" idx="17" hasCustomPrompt="1"/>
          </p:nvPr>
        </p:nvSpPr>
        <p:spPr>
          <a:xfrm>
            <a:off x="2514600" y="1498658"/>
            <a:ext cx="1991798" cy="1993392"/>
          </a:xfrm>
          <a:solidFill>
            <a:schemeClr val="accent4"/>
          </a:solidFill>
        </p:spPr>
        <p:txBody>
          <a:bodyPr>
            <a:noAutofit/>
          </a:bodyPr>
          <a:lstStyle>
            <a:lvl1pPr marL="0" indent="0" algn="ctr">
              <a:buNone/>
              <a:defRPr/>
            </a:lvl1pPr>
          </a:lstStyle>
          <a:p>
            <a:r>
              <a:rPr lang="en-US"/>
              <a:t>Icon</a:t>
            </a:r>
          </a:p>
        </p:txBody>
      </p:sp>
      <p:sp>
        <p:nvSpPr>
          <p:cNvPr id="33" name="Picture Placeholder 6">
            <a:extLst>
              <a:ext uri="{FF2B5EF4-FFF2-40B4-BE49-F238E27FC236}">
                <a16:creationId xmlns:a16="http://schemas.microsoft.com/office/drawing/2014/main" id="{9DAB62C4-D966-5871-30A4-41A778A5E44B}"/>
              </a:ext>
            </a:extLst>
          </p:cNvPr>
          <p:cNvSpPr>
            <a:spLocks noGrp="1"/>
          </p:cNvSpPr>
          <p:nvPr>
            <p:ph type="pic" sz="quarter" idx="21" hasCustomPrompt="1"/>
          </p:nvPr>
        </p:nvSpPr>
        <p:spPr>
          <a:xfrm>
            <a:off x="4663440" y="1498658"/>
            <a:ext cx="1991798" cy="1993392"/>
          </a:xfrm>
          <a:solidFill>
            <a:schemeClr val="accent4"/>
          </a:solidFill>
        </p:spPr>
        <p:txBody>
          <a:bodyPr>
            <a:noAutofit/>
          </a:bodyPr>
          <a:lstStyle>
            <a:lvl1pPr marL="0" indent="0" algn="ctr">
              <a:buNone/>
              <a:defRPr/>
            </a:lvl1pPr>
          </a:lstStyle>
          <a:p>
            <a:r>
              <a:rPr lang="en-US"/>
              <a:t>Icon</a:t>
            </a:r>
          </a:p>
        </p:txBody>
      </p:sp>
      <p:sp>
        <p:nvSpPr>
          <p:cNvPr id="37" name="Picture Placeholder 6">
            <a:extLst>
              <a:ext uri="{FF2B5EF4-FFF2-40B4-BE49-F238E27FC236}">
                <a16:creationId xmlns:a16="http://schemas.microsoft.com/office/drawing/2014/main" id="{F2E78071-CE2E-CDF0-8351-D0604417B9CD}"/>
              </a:ext>
            </a:extLst>
          </p:cNvPr>
          <p:cNvSpPr>
            <a:spLocks noGrp="1"/>
          </p:cNvSpPr>
          <p:nvPr>
            <p:ph type="pic" sz="quarter" idx="25" hasCustomPrompt="1"/>
          </p:nvPr>
        </p:nvSpPr>
        <p:spPr>
          <a:xfrm>
            <a:off x="6812280" y="1498658"/>
            <a:ext cx="1991798" cy="1993392"/>
          </a:xfrm>
          <a:solidFill>
            <a:schemeClr val="accent4"/>
          </a:solidFill>
        </p:spPr>
        <p:txBody>
          <a:bodyPr>
            <a:noAutofit/>
          </a:bodyPr>
          <a:lstStyle>
            <a:lvl1pPr marL="0" indent="0" algn="ctr">
              <a:buNone/>
              <a:defRPr/>
            </a:lvl1pPr>
          </a:lstStyle>
          <a:p>
            <a:r>
              <a:rPr lang="en-US"/>
              <a:t>Icon</a:t>
            </a:r>
          </a:p>
        </p:txBody>
      </p:sp>
      <p:sp>
        <p:nvSpPr>
          <p:cNvPr id="15" name="Text Placeholder 14">
            <a:extLst>
              <a:ext uri="{FF2B5EF4-FFF2-40B4-BE49-F238E27FC236}">
                <a16:creationId xmlns:a16="http://schemas.microsoft.com/office/drawing/2014/main" id="{86B02D87-A0C4-4728-9C1A-91FA45C8CA75}"/>
              </a:ext>
            </a:extLst>
          </p:cNvPr>
          <p:cNvSpPr>
            <a:spLocks noGrp="1"/>
          </p:cNvSpPr>
          <p:nvPr>
            <p:ph type="body" sz="quarter" idx="29" hasCustomPrompt="1"/>
          </p:nvPr>
        </p:nvSpPr>
        <p:spPr>
          <a:xfrm>
            <a:off x="2514600" y="4179714"/>
            <a:ext cx="1991916" cy="855939"/>
          </a:xfrm>
        </p:spPr>
        <p:txBody>
          <a:bodyPr lIns="0" tIns="0" rIns="0" bIns="0"/>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7" name="Text Placeholder 16">
            <a:extLst>
              <a:ext uri="{FF2B5EF4-FFF2-40B4-BE49-F238E27FC236}">
                <a16:creationId xmlns:a16="http://schemas.microsoft.com/office/drawing/2014/main" id="{7BF14E2B-F039-420D-91C1-048735A36239}"/>
              </a:ext>
            </a:extLst>
          </p:cNvPr>
          <p:cNvSpPr>
            <a:spLocks noGrp="1"/>
          </p:cNvSpPr>
          <p:nvPr>
            <p:ph type="body" sz="quarter" idx="30" hasCustomPrompt="1"/>
          </p:nvPr>
        </p:nvSpPr>
        <p:spPr>
          <a:xfrm>
            <a:off x="4663440" y="4179427"/>
            <a:ext cx="1991915" cy="855940"/>
          </a:xfrm>
        </p:spPr>
        <p:txBody>
          <a:bodyPr/>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0" name="Text Placeholder 19">
            <a:extLst>
              <a:ext uri="{FF2B5EF4-FFF2-40B4-BE49-F238E27FC236}">
                <a16:creationId xmlns:a16="http://schemas.microsoft.com/office/drawing/2014/main" id="{FEC9B64D-5681-4163-9A60-C21497283A70}"/>
              </a:ext>
            </a:extLst>
          </p:cNvPr>
          <p:cNvSpPr>
            <a:spLocks noGrp="1"/>
          </p:cNvSpPr>
          <p:nvPr>
            <p:ph type="body" sz="quarter" idx="31" hasCustomPrompt="1"/>
          </p:nvPr>
        </p:nvSpPr>
        <p:spPr>
          <a:xfrm>
            <a:off x="6812280" y="4179427"/>
            <a:ext cx="1995488" cy="855940"/>
          </a:xfrm>
        </p:spPr>
        <p:txBody>
          <a:bodyPr/>
          <a:lstStyle>
            <a:lvl1pPr marL="0" indent="0">
              <a:lnSpc>
                <a:spcPct val="100000"/>
              </a:lnSpc>
              <a:buNone/>
              <a:defRPr sz="900"/>
            </a:lvl1pPr>
            <a:lvl2pPr marL="457167" indent="0">
              <a:buNone/>
              <a:defRPr sz="900"/>
            </a:lvl2pPr>
            <a:lvl3pPr marL="914332" indent="0">
              <a:buNone/>
              <a:defRPr sz="900"/>
            </a:lvl3pPr>
            <a:lvl4pPr marL="1371498" indent="0">
              <a:buNone/>
              <a:defRPr sz="900"/>
            </a:lvl4pPr>
            <a:lvl5pPr marL="1828664" indent="0">
              <a:buNone/>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9">
            <a:extLst>
              <a:ext uri="{FF2B5EF4-FFF2-40B4-BE49-F238E27FC236}">
                <a16:creationId xmlns:a16="http://schemas.microsoft.com/office/drawing/2014/main" id="{15E5CFFD-9136-4858-9A65-6E8941DD5FB2}"/>
              </a:ext>
            </a:extLst>
          </p:cNvPr>
          <p:cNvSpPr>
            <a:spLocks noGrp="1"/>
          </p:cNvSpPr>
          <p:nvPr>
            <p:ph type="body" sz="quarter" idx="33" hasCustomPrompt="1"/>
          </p:nvPr>
        </p:nvSpPr>
        <p:spPr>
          <a:xfrm>
            <a:off x="348853" y="4179428"/>
            <a:ext cx="2003822" cy="855938"/>
          </a:xfrm>
        </p:spPr>
        <p:txBody>
          <a:bodyPr/>
          <a:lstStyle>
            <a:lvl1pPr marL="0" indent="0">
              <a:lnSpc>
                <a:spcPct val="100000"/>
              </a:lnSpc>
              <a:buNone/>
              <a:defRPr sz="9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3" name="Picture Placeholder 12">
            <a:extLst>
              <a:ext uri="{FF2B5EF4-FFF2-40B4-BE49-F238E27FC236}">
                <a16:creationId xmlns:a16="http://schemas.microsoft.com/office/drawing/2014/main" id="{16480D0C-CB43-4779-9D76-06A824EB0ADC}"/>
              </a:ext>
            </a:extLst>
          </p:cNvPr>
          <p:cNvSpPr>
            <a:spLocks noGrp="1"/>
          </p:cNvSpPr>
          <p:nvPr>
            <p:ph type="pic" sz="quarter" idx="34" hasCustomPrompt="1"/>
          </p:nvPr>
        </p:nvSpPr>
        <p:spPr>
          <a:xfrm>
            <a:off x="344653" y="1498600"/>
            <a:ext cx="2001404" cy="1993392"/>
          </a:xfrm>
          <a:solidFill>
            <a:schemeClr val="accent4"/>
          </a:solidFill>
        </p:spPr>
        <p:txBody>
          <a:bodyPr/>
          <a:lstStyle>
            <a:lvl1pPr marL="0" indent="0" algn="ctr">
              <a:buNone/>
              <a:defRPr/>
            </a:lvl1pPr>
          </a:lstStyle>
          <a:p>
            <a:r>
              <a:rPr lang="en-US"/>
              <a:t>Icon</a:t>
            </a:r>
          </a:p>
        </p:txBody>
      </p:sp>
      <p:sp>
        <p:nvSpPr>
          <p:cNvPr id="22" name="Text Placeholder 9">
            <a:extLst>
              <a:ext uri="{FF2B5EF4-FFF2-40B4-BE49-F238E27FC236}">
                <a16:creationId xmlns:a16="http://schemas.microsoft.com/office/drawing/2014/main" id="{FD58D529-A39B-4314-8380-5F882015443D}"/>
              </a:ext>
            </a:extLst>
          </p:cNvPr>
          <p:cNvSpPr>
            <a:spLocks noGrp="1"/>
          </p:cNvSpPr>
          <p:nvPr>
            <p:ph type="body" sz="quarter" idx="51"/>
          </p:nvPr>
        </p:nvSpPr>
        <p:spPr>
          <a:xfrm>
            <a:off x="342900" y="977900"/>
            <a:ext cx="8458200" cy="339800"/>
          </a:xfrm>
        </p:spPr>
        <p:txBody>
          <a:bodyPr/>
          <a:lstStyle>
            <a:lvl1pPr marL="0" indent="0">
              <a:buNone/>
              <a:defRPr sz="2000"/>
            </a:lvl1pPr>
          </a:lstStyle>
          <a:p>
            <a:pPr lvl="0"/>
            <a:r>
              <a:rPr lang="en-US"/>
              <a:t>Click to edit Master text styles</a:t>
            </a:r>
          </a:p>
        </p:txBody>
      </p:sp>
      <p:sp>
        <p:nvSpPr>
          <p:cNvPr id="8" name="Text Placeholder 14">
            <a:extLst>
              <a:ext uri="{FF2B5EF4-FFF2-40B4-BE49-F238E27FC236}">
                <a16:creationId xmlns:a16="http://schemas.microsoft.com/office/drawing/2014/main" id="{181CFDC0-3B1A-2EEC-0FA0-6194AD84AC57}"/>
              </a:ext>
            </a:extLst>
          </p:cNvPr>
          <p:cNvSpPr>
            <a:spLocks noGrp="1"/>
          </p:cNvSpPr>
          <p:nvPr>
            <p:ph type="body" sz="quarter" idx="14" hasCustomPrompt="1"/>
          </p:nvPr>
        </p:nvSpPr>
        <p:spPr>
          <a:xfrm>
            <a:off x="2510314" y="3619614"/>
            <a:ext cx="1991798"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
        <p:nvSpPr>
          <p:cNvPr id="9" name="Text Placeholder 14">
            <a:extLst>
              <a:ext uri="{FF2B5EF4-FFF2-40B4-BE49-F238E27FC236}">
                <a16:creationId xmlns:a16="http://schemas.microsoft.com/office/drawing/2014/main" id="{C6BA5B24-E856-A8FF-2674-697B564BA1A7}"/>
              </a:ext>
            </a:extLst>
          </p:cNvPr>
          <p:cNvSpPr>
            <a:spLocks noGrp="1"/>
          </p:cNvSpPr>
          <p:nvPr>
            <p:ph type="body" sz="quarter" idx="18" hasCustomPrompt="1"/>
          </p:nvPr>
        </p:nvSpPr>
        <p:spPr>
          <a:xfrm>
            <a:off x="4663440" y="3619614"/>
            <a:ext cx="1991798"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
        <p:nvSpPr>
          <p:cNvPr id="11" name="Text Placeholder 14">
            <a:extLst>
              <a:ext uri="{FF2B5EF4-FFF2-40B4-BE49-F238E27FC236}">
                <a16:creationId xmlns:a16="http://schemas.microsoft.com/office/drawing/2014/main" id="{53894513-CFC7-9417-DD19-152D2B725966}"/>
              </a:ext>
            </a:extLst>
          </p:cNvPr>
          <p:cNvSpPr>
            <a:spLocks noGrp="1"/>
          </p:cNvSpPr>
          <p:nvPr>
            <p:ph type="body" sz="quarter" idx="22" hasCustomPrompt="1"/>
          </p:nvPr>
        </p:nvSpPr>
        <p:spPr>
          <a:xfrm>
            <a:off x="6809995" y="3619614"/>
            <a:ext cx="1991798"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
        <p:nvSpPr>
          <p:cNvPr id="14" name="Text Placeholder 14">
            <a:extLst>
              <a:ext uri="{FF2B5EF4-FFF2-40B4-BE49-F238E27FC236}">
                <a16:creationId xmlns:a16="http://schemas.microsoft.com/office/drawing/2014/main" id="{551FCD40-5DE0-6B61-7029-C70905ED7E71}"/>
              </a:ext>
            </a:extLst>
          </p:cNvPr>
          <p:cNvSpPr>
            <a:spLocks noGrp="1"/>
          </p:cNvSpPr>
          <p:nvPr>
            <p:ph type="body" sz="quarter" idx="52" hasCustomPrompt="1"/>
          </p:nvPr>
        </p:nvSpPr>
        <p:spPr>
          <a:xfrm>
            <a:off x="355362" y="3619614"/>
            <a:ext cx="1987223" cy="512758"/>
          </a:xfrm>
        </p:spPr>
        <p:txBody>
          <a:bodyPr lIns="0" tIns="0" rIns="0" bIns="0" anchor="b">
            <a:noAutofit/>
          </a:bodyPr>
          <a:lstStyle>
            <a:lvl1pPr marL="0" indent="0">
              <a:lnSpc>
                <a:spcPct val="90000"/>
              </a:lnSpc>
              <a:spcBef>
                <a:spcPts val="0"/>
              </a:spcBef>
              <a:buNone/>
              <a:defRPr sz="1400" b="1"/>
            </a:lvl1pPr>
          </a:lstStyle>
          <a:p>
            <a:pPr lvl="0"/>
            <a:r>
              <a:rPr lang="fr-FR" err="1"/>
              <a:t>Magnis</a:t>
            </a:r>
            <a:r>
              <a:rPr lang="fr-FR"/>
              <a:t> dis </a:t>
            </a:r>
            <a:r>
              <a:rPr lang="fr-FR" err="1"/>
              <a:t>parturient</a:t>
            </a:r>
            <a:r>
              <a:rPr lang="fr-FR"/>
              <a:t> montes </a:t>
            </a:r>
            <a:r>
              <a:rPr lang="fr-FR" err="1"/>
              <a:t>nascetur</a:t>
            </a:r>
            <a:r>
              <a:rPr lang="fr-FR"/>
              <a:t>.</a:t>
            </a:r>
            <a:endParaRPr lang="en-US"/>
          </a:p>
        </p:txBody>
      </p:sp>
    </p:spTree>
    <p:extLst>
      <p:ext uri="{BB962C8B-B14F-4D97-AF65-F5344CB8AC3E}">
        <p14:creationId xmlns:p14="http://schemas.microsoft.com/office/powerpoint/2010/main" val="478244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Picture and Cop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0CDA65-1AB3-4A91-BC09-458AB73041ED}"/>
              </a:ext>
            </a:extLst>
          </p:cNvPr>
          <p:cNvSpPr>
            <a:spLocks noGrp="1" noRot="1" noMove="1" noResize="1" noEditPoints="1" noAdjustHandles="1" noChangeArrowheads="1" noChangeShapeType="1"/>
          </p:cNvSpPr>
          <p:nvPr>
            <p:ph type="dt" sz="half" idx="17"/>
          </p:nvPr>
        </p:nvSpPr>
        <p:spPr/>
        <p:txBody>
          <a:bodyPr/>
          <a:lstStyle/>
          <a:p>
            <a:fld id="{67A1582D-882F-4FF5-AFE8-F7B07EA09029}" type="datetime4">
              <a:rPr lang="en-US" smtClean="0"/>
              <a:t>November 6, 2024</a:t>
            </a:fld>
            <a:endParaRPr lang="en-US"/>
          </a:p>
        </p:txBody>
      </p:sp>
      <p:sp>
        <p:nvSpPr>
          <p:cNvPr id="4" name="Footer Placeholder 3">
            <a:extLst>
              <a:ext uri="{FF2B5EF4-FFF2-40B4-BE49-F238E27FC236}">
                <a16:creationId xmlns:a16="http://schemas.microsoft.com/office/drawing/2014/main" id="{0DD642AF-1821-4343-BF47-74D1DBA12160}"/>
              </a:ext>
            </a:extLst>
          </p:cNvPr>
          <p:cNvSpPr>
            <a:spLocks noGrp="1" noRot="1" noMove="1" noResize="1" noEditPoints="1" noAdjustHandles="1" noChangeArrowheads="1" noChangeShapeType="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5A30B7D3-D024-436B-BA26-7EA2076B264E}"/>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pic>
        <p:nvPicPr>
          <p:cNvPr id="8" name="Picture 7">
            <a:extLst>
              <a:ext uri="{FF2B5EF4-FFF2-40B4-BE49-F238E27FC236}">
                <a16:creationId xmlns:a16="http://schemas.microsoft.com/office/drawing/2014/main" id="{CCAF7D90-223C-9FB2-DC92-6A4E0A19193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6" name="Picture Placeholder 12">
            <a:extLst>
              <a:ext uri="{FF2B5EF4-FFF2-40B4-BE49-F238E27FC236}">
                <a16:creationId xmlns:a16="http://schemas.microsoft.com/office/drawing/2014/main" id="{6CF26135-8636-B740-A8AE-1E96D27F66EF}"/>
              </a:ext>
            </a:extLst>
          </p:cNvPr>
          <p:cNvSpPr>
            <a:spLocks noGrp="1"/>
          </p:cNvSpPr>
          <p:nvPr>
            <p:ph type="pic" sz="quarter" idx="52"/>
          </p:nvPr>
        </p:nvSpPr>
        <p:spPr>
          <a:xfrm>
            <a:off x="6457365" y="11"/>
            <a:ext cx="2687782" cy="6307137"/>
          </a:xfrm>
          <a:solidFill>
            <a:schemeClr val="accent4">
              <a:lumMod val="20000"/>
              <a:lumOff val="80000"/>
            </a:schemeClr>
          </a:solidFill>
        </p:spPr>
        <p:txBody>
          <a:bodyPr/>
          <a:lstStyle>
            <a:lvl1pPr marL="0" indent="0">
              <a:buNone/>
              <a:defRPr>
                <a:solidFill>
                  <a:schemeClr val="bg1"/>
                </a:solidFill>
              </a:defRPr>
            </a:lvl1pPr>
          </a:lstStyle>
          <a:p>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BE1AA9-A76B-4D4B-A49D-59C33927E97E}"/>
              </a:ext>
            </a:extLst>
          </p:cNvPr>
          <p:cNvSpPr>
            <a:spLocks noGrp="1"/>
          </p:cNvSpPr>
          <p:nvPr>
            <p:ph type="body" sz="quarter" idx="20" hasCustomPrompt="1"/>
          </p:nvPr>
        </p:nvSpPr>
        <p:spPr>
          <a:xfrm>
            <a:off x="342905" y="1499616"/>
            <a:ext cx="5598319" cy="4062984"/>
          </a:xfrm>
        </p:spPr>
        <p:txBody>
          <a:bodyPr lIns="0" tIns="0" rIns="0" bIns="0"/>
          <a:lstStyle>
            <a:lvl1pPr marL="0" indent="0">
              <a:lnSpc>
                <a:spcPct val="100000"/>
              </a:lnSpc>
              <a:spcBef>
                <a:spcPts val="600"/>
              </a:spcBef>
              <a:buNone/>
              <a:defRPr sz="1600"/>
            </a:lvl1pPr>
            <a:lvl2pPr>
              <a:defRPr sz="1000"/>
            </a:lvl2pPr>
            <a:lvl3pPr>
              <a:defRPr sz="1000"/>
            </a:lvl3pPr>
            <a:lvl4pPr>
              <a:defRPr sz="1000"/>
            </a:lvl4pPr>
            <a:lvl5pPr>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6711" y="457200"/>
            <a:ext cx="5999006" cy="521208"/>
          </a:xfrm>
        </p:spPr>
        <p:txBody>
          <a:bodyPr lIns="0" tIns="0" rIns="0" bIns="0" anchor="t">
            <a:noAutofit/>
          </a:bodyPr>
          <a:lstStyle>
            <a:lvl1pPr>
              <a:defRPr sz="3600"/>
            </a:lvl1pPr>
          </a:lstStyle>
          <a:p>
            <a:r>
              <a:rPr lang="en-US"/>
              <a:t>Single Column Slide</a:t>
            </a:r>
          </a:p>
        </p:txBody>
      </p:sp>
      <p:sp>
        <p:nvSpPr>
          <p:cNvPr id="9" name="Text Placeholder 9">
            <a:extLst>
              <a:ext uri="{FF2B5EF4-FFF2-40B4-BE49-F238E27FC236}">
                <a16:creationId xmlns:a16="http://schemas.microsoft.com/office/drawing/2014/main" id="{C030804D-44DE-4AC1-833C-9C198749FAEB}"/>
              </a:ext>
            </a:extLst>
          </p:cNvPr>
          <p:cNvSpPr>
            <a:spLocks noGrp="1"/>
          </p:cNvSpPr>
          <p:nvPr>
            <p:ph type="body" sz="quarter" idx="51"/>
          </p:nvPr>
        </p:nvSpPr>
        <p:spPr>
          <a:xfrm>
            <a:off x="342901" y="977900"/>
            <a:ext cx="5999006"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26338733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and Copy 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4957763" y="465618"/>
            <a:ext cx="3843339" cy="521208"/>
          </a:xfrm>
        </p:spPr>
        <p:txBody>
          <a:bodyPr lIns="0" tIns="0" rIns="0" bIns="0" anchor="t">
            <a:noAutofit/>
          </a:bodyPr>
          <a:lstStyle>
            <a:lvl1pPr algn="l">
              <a:defRPr sz="3600"/>
            </a:lvl1pPr>
          </a:lstStyle>
          <a:p>
            <a:r>
              <a:rPr lang="en-US"/>
              <a:t>Headline Here</a:t>
            </a:r>
          </a:p>
        </p:txBody>
      </p:sp>
      <p:sp>
        <p:nvSpPr>
          <p:cNvPr id="3" name="Date Placeholder 2">
            <a:extLst>
              <a:ext uri="{FF2B5EF4-FFF2-40B4-BE49-F238E27FC236}">
                <a16:creationId xmlns:a16="http://schemas.microsoft.com/office/drawing/2014/main" id="{ABC84480-F901-4A6E-ADB6-6EB1B3D4E651}"/>
              </a:ext>
            </a:extLst>
          </p:cNvPr>
          <p:cNvSpPr>
            <a:spLocks noGrp="1" noRot="1" noMove="1" noResize="1" noEditPoints="1" noAdjustHandles="1" noChangeArrowheads="1" noChangeShapeType="1"/>
          </p:cNvSpPr>
          <p:nvPr>
            <p:ph type="dt" sz="half" idx="18"/>
          </p:nvPr>
        </p:nvSpPr>
        <p:spPr/>
        <p:txBody>
          <a:bodyPr/>
          <a:lstStyle/>
          <a:p>
            <a:fld id="{C9AD0F84-4757-4AB3-AC29-624106F02544}" type="datetime4">
              <a:rPr lang="en-US" smtClean="0"/>
              <a:t>November 6, 2024</a:t>
            </a:fld>
            <a:endParaRPr lang="en-US"/>
          </a:p>
        </p:txBody>
      </p:sp>
      <p:sp>
        <p:nvSpPr>
          <p:cNvPr id="4" name="Footer Placeholder 3">
            <a:extLst>
              <a:ext uri="{FF2B5EF4-FFF2-40B4-BE49-F238E27FC236}">
                <a16:creationId xmlns:a16="http://schemas.microsoft.com/office/drawing/2014/main" id="{8CE984E3-987F-4FB9-B0A1-5A247E8FCCBA}"/>
              </a:ext>
            </a:extLst>
          </p:cNvPr>
          <p:cNvSpPr>
            <a:spLocks noGrp="1" noRot="1" noMove="1" noResize="1" noEditPoints="1" noAdjustHandles="1" noChangeArrowheads="1" noChangeShapeType="1"/>
          </p:cNvSpPr>
          <p:nvPr>
            <p:ph type="ftr" sz="quarter" idx="19"/>
          </p:nvPr>
        </p:nvSpPr>
        <p:spPr/>
        <p:txBody>
          <a:bodyPr/>
          <a:lstStyle/>
          <a:p>
            <a:endParaRPr lang="en-US"/>
          </a:p>
        </p:txBody>
      </p:sp>
      <p:sp>
        <p:nvSpPr>
          <p:cNvPr id="5" name="Slide Number Placeholder 4">
            <a:extLst>
              <a:ext uri="{FF2B5EF4-FFF2-40B4-BE49-F238E27FC236}">
                <a16:creationId xmlns:a16="http://schemas.microsoft.com/office/drawing/2014/main" id="{A31F8AA6-3B18-40AB-8044-02BD16766605}"/>
              </a:ext>
            </a:extLst>
          </p:cNvPr>
          <p:cNvSpPr>
            <a:spLocks noGrp="1" noRot="1" noMove="1" noResize="1" noEditPoints="1" noAdjustHandles="1" noChangeArrowheads="1" noChangeShapeType="1"/>
          </p:cNvSpPr>
          <p:nvPr>
            <p:ph type="sldNum" sz="quarter" idx="20"/>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03F26E80-21E7-49A8-08A7-1D863922297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3" name="Picture Placeholder 12">
            <a:extLst>
              <a:ext uri="{FF2B5EF4-FFF2-40B4-BE49-F238E27FC236}">
                <a16:creationId xmlns:a16="http://schemas.microsoft.com/office/drawing/2014/main" id="{BB922716-3A7B-C8AB-8C99-B043F0875A1D}"/>
              </a:ext>
            </a:extLst>
          </p:cNvPr>
          <p:cNvSpPr>
            <a:spLocks noGrp="1"/>
          </p:cNvSpPr>
          <p:nvPr>
            <p:ph type="pic" sz="quarter" idx="17"/>
          </p:nvPr>
        </p:nvSpPr>
        <p:spPr>
          <a:xfrm>
            <a:off x="1" y="11"/>
            <a:ext cx="4537472" cy="6307137"/>
          </a:xfrm>
          <a:solidFill>
            <a:schemeClr val="accent4">
              <a:lumMod val="20000"/>
              <a:lumOff val="80000"/>
            </a:schemeClr>
          </a:solidFill>
        </p:spPr>
        <p:txBody>
          <a:bodyPr/>
          <a:lstStyle>
            <a:lvl1pPr marL="0" indent="0">
              <a:buNone/>
              <a:defRPr>
                <a:solidFill>
                  <a:schemeClr val="bg1"/>
                </a:solidFill>
              </a:defRPr>
            </a:lvl1pPr>
          </a:lstStyle>
          <a:p>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F2E926B-A811-4CB9-BF36-9249F0D85702}"/>
              </a:ext>
            </a:extLst>
          </p:cNvPr>
          <p:cNvSpPr>
            <a:spLocks noGrp="1"/>
          </p:cNvSpPr>
          <p:nvPr>
            <p:ph type="body" sz="quarter" idx="21" hasCustomPrompt="1"/>
          </p:nvPr>
        </p:nvSpPr>
        <p:spPr>
          <a:xfrm>
            <a:off x="4957762" y="1990725"/>
            <a:ext cx="3843338" cy="3556000"/>
          </a:xfrm>
        </p:spPr>
        <p:txBody>
          <a:bodyPr lIns="0" tIns="0" rIns="0" bIns="0" anchor="b"/>
          <a:lstStyle>
            <a:lvl1pPr marL="0" indent="0">
              <a:lnSpc>
                <a:spcPct val="100000"/>
              </a:lnSpc>
              <a:spcBef>
                <a:spcPts val="600"/>
              </a:spcBef>
              <a:buNone/>
              <a:defRPr sz="1600"/>
            </a:lvl1pPr>
            <a:lvl2pPr marL="457167" indent="0">
              <a:buNone/>
              <a:defRPr/>
            </a:lvl2pPr>
            <a:lvl3pPr marL="914332" indent="0">
              <a:buNone/>
              <a:defRPr/>
            </a:lvl3pPr>
            <a:lvl4pPr marL="1371498" indent="0">
              <a:buNone/>
              <a:defRPr/>
            </a:lvl4pPr>
            <a:lvl5pPr marL="182866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0" name="Text Placeholder 9">
            <a:extLst>
              <a:ext uri="{FF2B5EF4-FFF2-40B4-BE49-F238E27FC236}">
                <a16:creationId xmlns:a16="http://schemas.microsoft.com/office/drawing/2014/main" id="{66F090C8-95F4-4FC8-B4A1-E0B262881E0A}"/>
              </a:ext>
            </a:extLst>
          </p:cNvPr>
          <p:cNvSpPr>
            <a:spLocks noGrp="1"/>
          </p:cNvSpPr>
          <p:nvPr>
            <p:ph type="body" sz="quarter" idx="51"/>
          </p:nvPr>
        </p:nvSpPr>
        <p:spPr>
          <a:xfrm>
            <a:off x="4957761" y="977900"/>
            <a:ext cx="3843340"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314999021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and Copy 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5" y="457200"/>
            <a:ext cx="4118741" cy="521208"/>
          </a:xfrm>
        </p:spPr>
        <p:txBody>
          <a:bodyPr lIns="0" tIns="0" rIns="0" bIns="0" anchor="t">
            <a:noAutofit/>
          </a:bodyPr>
          <a:lstStyle>
            <a:lvl1pPr algn="l">
              <a:defRPr sz="3600"/>
            </a:lvl1pPr>
          </a:lstStyle>
          <a:p>
            <a:r>
              <a:rPr lang="en-US"/>
              <a:t>Headline Here</a:t>
            </a:r>
          </a:p>
        </p:txBody>
      </p:sp>
      <p:sp>
        <p:nvSpPr>
          <p:cNvPr id="3" name="Date Placeholder 2">
            <a:extLst>
              <a:ext uri="{FF2B5EF4-FFF2-40B4-BE49-F238E27FC236}">
                <a16:creationId xmlns:a16="http://schemas.microsoft.com/office/drawing/2014/main" id="{C0D9F797-AA23-438B-A4D2-ED3556D7979E}"/>
              </a:ext>
            </a:extLst>
          </p:cNvPr>
          <p:cNvSpPr>
            <a:spLocks noGrp="1" noRot="1" noMove="1" noResize="1" noEditPoints="1" noAdjustHandles="1" noChangeArrowheads="1" noChangeShapeType="1"/>
          </p:cNvSpPr>
          <p:nvPr>
            <p:ph type="dt" sz="half" idx="18"/>
          </p:nvPr>
        </p:nvSpPr>
        <p:spPr/>
        <p:txBody>
          <a:bodyPr/>
          <a:lstStyle/>
          <a:p>
            <a:fld id="{6CD10593-9707-45AE-86C3-94D2B44330B2}" type="datetime4">
              <a:rPr lang="en-US" smtClean="0"/>
              <a:t>November 6, 2024</a:t>
            </a:fld>
            <a:endParaRPr lang="en-US"/>
          </a:p>
        </p:txBody>
      </p:sp>
      <p:sp>
        <p:nvSpPr>
          <p:cNvPr id="4" name="Footer Placeholder 3">
            <a:extLst>
              <a:ext uri="{FF2B5EF4-FFF2-40B4-BE49-F238E27FC236}">
                <a16:creationId xmlns:a16="http://schemas.microsoft.com/office/drawing/2014/main" id="{C1E2C616-D3DC-4C83-B2B2-AB818FBEE933}"/>
              </a:ext>
            </a:extLst>
          </p:cNvPr>
          <p:cNvSpPr>
            <a:spLocks noGrp="1" noRot="1" noMove="1" noResize="1" noEditPoints="1" noAdjustHandles="1" noChangeArrowheads="1" noChangeShapeType="1"/>
          </p:cNvSpPr>
          <p:nvPr>
            <p:ph type="ftr" sz="quarter" idx="19"/>
          </p:nvPr>
        </p:nvSpPr>
        <p:spPr/>
        <p:txBody>
          <a:bodyPr/>
          <a:lstStyle/>
          <a:p>
            <a:endParaRPr lang="en-US"/>
          </a:p>
        </p:txBody>
      </p:sp>
      <p:sp>
        <p:nvSpPr>
          <p:cNvPr id="5" name="Slide Number Placeholder 4">
            <a:extLst>
              <a:ext uri="{FF2B5EF4-FFF2-40B4-BE49-F238E27FC236}">
                <a16:creationId xmlns:a16="http://schemas.microsoft.com/office/drawing/2014/main" id="{6C7FEEFA-F68A-42A8-BC81-095434D0CE7B}"/>
              </a:ext>
            </a:extLst>
          </p:cNvPr>
          <p:cNvSpPr>
            <a:spLocks noGrp="1" noRot="1" noMove="1" noResize="1" noEditPoints="1" noAdjustHandles="1" noChangeArrowheads="1" noChangeShapeType="1"/>
          </p:cNvSpPr>
          <p:nvPr>
            <p:ph type="sldNum" sz="quarter" idx="20"/>
          </p:nvPr>
        </p:nvSpPr>
        <p:spPr/>
        <p:txBody>
          <a:body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265D4BB8-6F4B-37F2-57F0-D4905D2B3FF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3" name="Picture Placeholder 12">
            <a:extLst>
              <a:ext uri="{FF2B5EF4-FFF2-40B4-BE49-F238E27FC236}">
                <a16:creationId xmlns:a16="http://schemas.microsoft.com/office/drawing/2014/main" id="{BB922716-3A7B-C8AB-8C99-B043F0875A1D}"/>
              </a:ext>
            </a:extLst>
          </p:cNvPr>
          <p:cNvSpPr>
            <a:spLocks noGrp="1"/>
          </p:cNvSpPr>
          <p:nvPr>
            <p:ph type="pic" sz="quarter" idx="17"/>
          </p:nvPr>
        </p:nvSpPr>
        <p:spPr>
          <a:xfrm>
            <a:off x="4606291" y="11"/>
            <a:ext cx="4537472" cy="6307137"/>
          </a:xfrm>
          <a:solidFill>
            <a:schemeClr val="accent4">
              <a:lumMod val="20000"/>
              <a:lumOff val="80000"/>
            </a:schemeClr>
          </a:solidFill>
        </p:spPr>
        <p:txBody>
          <a:bodyPr/>
          <a:lstStyle>
            <a:lvl1pPr marL="0" indent="0">
              <a:buNone/>
              <a:defRPr>
                <a:solidFill>
                  <a:schemeClr val="bg1"/>
                </a:solidFill>
              </a:defRPr>
            </a:lvl1pPr>
          </a:lstStyle>
          <a:p>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E35F2EE2-0765-4E65-8E8A-637930F0BEB9}"/>
              </a:ext>
            </a:extLst>
          </p:cNvPr>
          <p:cNvSpPr>
            <a:spLocks noGrp="1"/>
          </p:cNvSpPr>
          <p:nvPr>
            <p:ph type="body" sz="quarter" idx="21" hasCustomPrompt="1"/>
          </p:nvPr>
        </p:nvSpPr>
        <p:spPr>
          <a:xfrm>
            <a:off x="342901" y="1990725"/>
            <a:ext cx="3840956" cy="3556000"/>
          </a:xfrm>
        </p:spPr>
        <p:txBody>
          <a:bodyPr lIns="0" tIns="0" rIns="0" bIns="0" anchor="b"/>
          <a:lstStyle>
            <a:lvl1pPr marL="0" indent="0">
              <a:lnSpc>
                <a:spcPct val="100000"/>
              </a:lnSpc>
              <a:spcBef>
                <a:spcPts val="600"/>
              </a:spcBef>
              <a:buNone/>
              <a:defRPr sz="1600"/>
            </a:lvl1pPr>
            <a:lvl2pPr marL="457167" indent="0">
              <a:buNone/>
              <a:defRPr sz="1400"/>
            </a:lvl2pPr>
            <a:lvl3pPr marL="914332" indent="0">
              <a:buNone/>
              <a:defRPr sz="1400"/>
            </a:lvl3pPr>
            <a:lvl4pPr marL="1371498" indent="0">
              <a:buNone/>
              <a:defRPr sz="1400"/>
            </a:lvl4pPr>
            <a:lvl5pPr marL="1828664"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0" name="Text Placeholder 9">
            <a:extLst>
              <a:ext uri="{FF2B5EF4-FFF2-40B4-BE49-F238E27FC236}">
                <a16:creationId xmlns:a16="http://schemas.microsoft.com/office/drawing/2014/main" id="{9ACE84CA-522C-4F7D-9511-FEBCDF17EFB2}"/>
              </a:ext>
            </a:extLst>
          </p:cNvPr>
          <p:cNvSpPr>
            <a:spLocks noGrp="1"/>
          </p:cNvSpPr>
          <p:nvPr>
            <p:ph type="body" sz="quarter" idx="52"/>
          </p:nvPr>
        </p:nvSpPr>
        <p:spPr>
          <a:xfrm>
            <a:off x="342905" y="977900"/>
            <a:ext cx="4118741" cy="339800"/>
          </a:xfrm>
        </p:spPr>
        <p:txBody>
          <a:bodyPr/>
          <a:lstStyle>
            <a:lvl1pPr marL="0" indent="0">
              <a:spcBef>
                <a:spcPts val="600"/>
              </a:spcBef>
              <a:buNone/>
              <a:defRPr sz="2000"/>
            </a:lvl1pPr>
          </a:lstStyle>
          <a:p>
            <a:pPr lvl="0"/>
            <a:r>
              <a:rPr lang="en-US"/>
              <a:t>Click to edit Master text styles</a:t>
            </a:r>
          </a:p>
        </p:txBody>
      </p:sp>
    </p:spTree>
    <p:extLst>
      <p:ext uri="{BB962C8B-B14F-4D97-AF65-F5344CB8AC3E}">
        <p14:creationId xmlns:p14="http://schemas.microsoft.com/office/powerpoint/2010/main" val="2133941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Copy R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0" y="457200"/>
            <a:ext cx="3840480" cy="521208"/>
          </a:xfrm>
        </p:spPr>
        <p:txBody>
          <a:bodyPr lIns="0" tIns="0" rIns="0" bIns="0" anchor="t">
            <a:noAutofit/>
          </a:bodyPr>
          <a:lstStyle>
            <a:lvl1pPr algn="l">
              <a:defRPr sz="3600">
                <a:solidFill>
                  <a:schemeClr val="bg1"/>
                </a:solidFill>
              </a:defRPr>
            </a:lvl1pPr>
          </a:lstStyle>
          <a:p>
            <a:r>
              <a:rPr lang="en-US"/>
              <a:t>Headline Here</a:t>
            </a:r>
          </a:p>
        </p:txBody>
      </p:sp>
      <p:sp>
        <p:nvSpPr>
          <p:cNvPr id="3" name="Date Placeholder 2">
            <a:extLst>
              <a:ext uri="{FF2B5EF4-FFF2-40B4-BE49-F238E27FC236}">
                <a16:creationId xmlns:a16="http://schemas.microsoft.com/office/drawing/2014/main" id="{F086D9A0-9F53-475B-A83C-5EC1C33708F5}"/>
              </a:ext>
            </a:extLst>
          </p:cNvPr>
          <p:cNvSpPr>
            <a:spLocks noGrp="1" noRot="1" noMove="1" noResize="1" noEditPoints="1" noAdjustHandles="1" noChangeArrowheads="1" noChangeShapeType="1"/>
          </p:cNvSpPr>
          <p:nvPr>
            <p:ph type="dt" sz="half" idx="18"/>
          </p:nvPr>
        </p:nvSpPr>
        <p:spPr/>
        <p:txBody>
          <a:bodyPr/>
          <a:lstStyle>
            <a:lvl1pPr>
              <a:defRPr>
                <a:solidFill>
                  <a:schemeClr val="bg1"/>
                </a:solidFill>
              </a:defRPr>
            </a:lvl1pPr>
          </a:lstStyle>
          <a:p>
            <a:fld id="{4372CB5F-1293-42C7-99C4-F2A5BB4962C2}" type="datetime4">
              <a:rPr lang="en-US" smtClean="0"/>
              <a:t>November 6, 2024</a:t>
            </a:fld>
            <a:endParaRPr lang="en-US"/>
          </a:p>
        </p:txBody>
      </p:sp>
      <p:sp>
        <p:nvSpPr>
          <p:cNvPr id="4" name="Footer Placeholder 3">
            <a:extLst>
              <a:ext uri="{FF2B5EF4-FFF2-40B4-BE49-F238E27FC236}">
                <a16:creationId xmlns:a16="http://schemas.microsoft.com/office/drawing/2014/main" id="{B6100067-B625-4B4C-BDB4-7C958DDB919C}"/>
              </a:ext>
            </a:extLst>
          </p:cNvPr>
          <p:cNvSpPr>
            <a:spLocks noGrp="1" noRot="1" noMove="1" noResize="1" noEditPoints="1" noAdjustHandles="1" noChangeArrowheads="1" noChangeShapeType="1"/>
          </p:cNvSpPr>
          <p:nvPr>
            <p:ph type="ftr" sz="quarter" idx="19"/>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256A9DA7-44BE-44AD-92B4-49459335C56E}"/>
              </a:ext>
            </a:extLst>
          </p:cNvPr>
          <p:cNvSpPr>
            <a:spLocks noGrp="1" noRot="1" noMove="1" noResize="1" noEditPoints="1" noAdjustHandles="1" noChangeArrowheads="1" noChangeShapeType="1"/>
          </p:cNvSpPr>
          <p:nvPr>
            <p:ph type="sldNum" sz="quarter" idx="20"/>
          </p:nvPr>
        </p:nvSpPr>
        <p:spPr/>
        <p:txBody>
          <a:bodyPr/>
          <a:lstStyle>
            <a:lvl1pPr>
              <a:defRPr>
                <a:solidFill>
                  <a:schemeClr val="bg1"/>
                </a:solidFill>
              </a:defRPr>
            </a:lvl1pPr>
          </a:lstStyle>
          <a:p>
            <a:fld id="{941CDEBD-16F1-41F0-8F30-3311B475174D}" type="slidenum">
              <a:rPr lang="en-US" smtClean="0"/>
              <a:pPr/>
              <a:t>‹#›</a:t>
            </a:fld>
            <a:endParaRPr lang="en-US"/>
          </a:p>
        </p:txBody>
      </p:sp>
      <p:pic>
        <p:nvPicPr>
          <p:cNvPr id="6" name="Picture 5">
            <a:extLst>
              <a:ext uri="{FF2B5EF4-FFF2-40B4-BE49-F238E27FC236}">
                <a16:creationId xmlns:a16="http://schemas.microsoft.com/office/drawing/2014/main" id="{BF8BE7D8-7C33-D533-4D9E-7E733648C5A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13" name="Picture Placeholder 12">
            <a:extLst>
              <a:ext uri="{FF2B5EF4-FFF2-40B4-BE49-F238E27FC236}">
                <a16:creationId xmlns:a16="http://schemas.microsoft.com/office/drawing/2014/main" id="{BB922716-3A7B-C8AB-8C99-B043F0875A1D}"/>
              </a:ext>
            </a:extLst>
          </p:cNvPr>
          <p:cNvSpPr>
            <a:spLocks noGrp="1"/>
          </p:cNvSpPr>
          <p:nvPr>
            <p:ph type="pic" sz="quarter" idx="17"/>
          </p:nvPr>
        </p:nvSpPr>
        <p:spPr>
          <a:xfrm>
            <a:off x="4606291" y="11"/>
            <a:ext cx="4537472" cy="6307137"/>
          </a:xfrm>
          <a:solidFill>
            <a:schemeClr val="accent4">
              <a:lumMod val="20000"/>
              <a:lumOff val="80000"/>
            </a:schemeClr>
          </a:solidFill>
        </p:spPr>
        <p:txBody>
          <a:bodyPr/>
          <a:lstStyle>
            <a:lvl1pPr marL="0" indent="0">
              <a:buNone/>
              <a:defRPr>
                <a:solidFill>
                  <a:schemeClr val="bg1"/>
                </a:solidFill>
              </a:defRPr>
            </a:lvl1pPr>
          </a:lstStyle>
          <a:p>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4664235-5034-4B9E-AA80-C26ABB4B2488}"/>
              </a:ext>
            </a:extLst>
          </p:cNvPr>
          <p:cNvSpPr>
            <a:spLocks noGrp="1"/>
          </p:cNvSpPr>
          <p:nvPr>
            <p:ph type="body" sz="quarter" idx="21" hasCustomPrompt="1"/>
          </p:nvPr>
        </p:nvSpPr>
        <p:spPr>
          <a:xfrm>
            <a:off x="342901" y="1990725"/>
            <a:ext cx="3840956" cy="3556000"/>
          </a:xfrm>
        </p:spPr>
        <p:txBody>
          <a:bodyPr lIns="0" tIns="0" rIns="0" bIns="0" anchor="b"/>
          <a:lstStyle>
            <a:lvl1pPr marL="0" indent="0">
              <a:lnSpc>
                <a:spcPct val="100000"/>
              </a:lnSpc>
              <a:spcBef>
                <a:spcPts val="600"/>
              </a:spcBef>
              <a:buNone/>
              <a:defRPr sz="1600">
                <a:solidFill>
                  <a:schemeClr val="bg1"/>
                </a:solidFill>
              </a:defRPr>
            </a:lvl1pPr>
            <a:lvl2pPr marL="457167" indent="0">
              <a:buNone/>
              <a:defRPr>
                <a:solidFill>
                  <a:schemeClr val="bg1"/>
                </a:solidFill>
              </a:defRPr>
            </a:lvl2pPr>
            <a:lvl3pPr marL="914332" indent="0">
              <a:buNone/>
              <a:defRPr>
                <a:solidFill>
                  <a:schemeClr val="bg1"/>
                </a:solidFill>
              </a:defRPr>
            </a:lvl3pPr>
            <a:lvl4pPr marL="1371498" indent="0">
              <a:buNone/>
              <a:defRPr>
                <a:solidFill>
                  <a:schemeClr val="bg1"/>
                </a:solidFill>
              </a:defRPr>
            </a:lvl4pPr>
            <a:lvl5pPr marL="1828664" indent="0">
              <a:buNone/>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0" name="Text Placeholder 9">
            <a:extLst>
              <a:ext uri="{FF2B5EF4-FFF2-40B4-BE49-F238E27FC236}">
                <a16:creationId xmlns:a16="http://schemas.microsoft.com/office/drawing/2014/main" id="{214D9453-9F73-44C9-AC33-4D192989CB24}"/>
              </a:ext>
            </a:extLst>
          </p:cNvPr>
          <p:cNvSpPr>
            <a:spLocks noGrp="1"/>
          </p:cNvSpPr>
          <p:nvPr>
            <p:ph type="body" sz="quarter" idx="52"/>
          </p:nvPr>
        </p:nvSpPr>
        <p:spPr>
          <a:xfrm>
            <a:off x="342900" y="977900"/>
            <a:ext cx="3840480" cy="339800"/>
          </a:xfrm>
        </p:spPr>
        <p:txBody>
          <a:bodyPr/>
          <a:lstStyle>
            <a:lvl1pPr marL="0" indent="0">
              <a:spcBef>
                <a:spcPts val="60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4526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ver Dark">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ABF7748-1DA8-B1C8-7481-6C7433B1230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7" r="13610" b="24168"/>
          <a:stretch/>
        </p:blipFill>
        <p:spPr>
          <a:xfrm>
            <a:off x="4039924" y="1348347"/>
            <a:ext cx="5104076" cy="5514975"/>
          </a:xfrm>
          <a:prstGeom prst="rect">
            <a:avLst/>
          </a:prstGeom>
        </p:spPr>
      </p:pic>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0" y="1845130"/>
            <a:ext cx="5899224" cy="4555670"/>
          </a:xfrm>
        </p:spPr>
        <p:txBody>
          <a:bodyPr lIns="0" tIns="0" rIns="0" bIns="0" anchor="b">
            <a:noAutofit/>
          </a:bodyPr>
          <a:lstStyle>
            <a:lvl1pPr>
              <a:lnSpc>
                <a:spcPct val="90000"/>
              </a:lnSpc>
              <a:defRPr sz="4800">
                <a:solidFill>
                  <a:schemeClr val="bg1"/>
                </a:solidFill>
              </a:defRPr>
            </a:lvl1pPr>
          </a:lstStyle>
          <a:p>
            <a:r>
              <a:rPr lang="en-US"/>
              <a:t>Cover: Title of </a:t>
            </a:r>
            <a:br>
              <a:rPr lang="en-US"/>
            </a:br>
            <a:r>
              <a:rPr lang="en-US"/>
              <a:t>Deck Goes Here</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21386"/>
            <a:ext cx="2057400" cy="365125"/>
          </a:xfrm>
        </p:spPr>
        <p:txBody>
          <a:bodyPr lIns="0" tIns="0" rIns="0" bIns="0" anchor="b">
            <a:noAutofit/>
          </a:bodyPr>
          <a:lstStyle>
            <a:lvl1pPr algn="r">
              <a:defRPr sz="1051">
                <a:solidFill>
                  <a:schemeClr val="bg1"/>
                </a:solidFill>
              </a:defRPr>
            </a:lvl1pPr>
          </a:lstStyle>
          <a:p>
            <a:fld id="{8C459EBF-3001-4675-A55D-89A7B96C2B7D}"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7" name="Picture 6" descr="Logo&#10;&#10;Description automatically generated">
            <a:extLst>
              <a:ext uri="{FF2B5EF4-FFF2-40B4-BE49-F238E27FC236}">
                <a16:creationId xmlns:a16="http://schemas.microsoft.com/office/drawing/2014/main" id="{EA355F53-74F0-5A97-3800-5B327245F8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spTree>
    <p:extLst>
      <p:ext uri="{BB962C8B-B14F-4D97-AF65-F5344CB8AC3E}">
        <p14:creationId xmlns:p14="http://schemas.microsoft.com/office/powerpoint/2010/main" val="309693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ith Foot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ACD92B9-C1DF-4E61-85A8-795283984D5D}"/>
              </a:ext>
            </a:extLst>
          </p:cNvPr>
          <p:cNvSpPr>
            <a:spLocks noGrp="1" noRot="1" noMove="1" noResize="1" noEditPoints="1" noAdjustHandles="1" noChangeArrowheads="1" noChangeShapeType="1"/>
          </p:cNvSpPr>
          <p:nvPr>
            <p:ph type="dt" sz="half" idx="10"/>
          </p:nvPr>
        </p:nvSpPr>
        <p:spPr/>
        <p:txBody>
          <a:bodyPr/>
          <a:lstStyle/>
          <a:p>
            <a:fld id="{F3D89FE1-4361-4949-B696-AA65C181C3B5}" type="datetime4">
              <a:rPr lang="en-US" smtClean="0"/>
              <a:t>November 6, 2024</a:t>
            </a:fld>
            <a:endParaRPr lang="en-US"/>
          </a:p>
        </p:txBody>
      </p:sp>
      <p:sp>
        <p:nvSpPr>
          <p:cNvPr id="3" name="Footer Placeholder 2">
            <a:extLst>
              <a:ext uri="{FF2B5EF4-FFF2-40B4-BE49-F238E27FC236}">
                <a16:creationId xmlns:a16="http://schemas.microsoft.com/office/drawing/2014/main" id="{E99FCDD9-E6F6-421F-9EFC-2DEB603AAC9D}"/>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97A12-4542-461A-B5FE-6BA5AB4D4A0F}"/>
              </a:ext>
            </a:extLst>
          </p:cNvPr>
          <p:cNvSpPr>
            <a:spLocks noGrp="1" noRot="1" noMove="1" noResize="1" noEditPoints="1" noAdjustHandles="1" noChangeArrowheads="1" noChangeShapeType="1"/>
          </p:cNvSpPr>
          <p:nvPr>
            <p:ph type="sldNum" sz="quarter" idx="12"/>
          </p:nvPr>
        </p:nvSpPr>
        <p:spPr/>
        <p:txBody>
          <a:bodyPr/>
          <a:lstStyle/>
          <a:p>
            <a:fld id="{941CDEBD-16F1-41F0-8F30-3311B475174D}" type="slidenum">
              <a:rPr lang="en-US" smtClean="0"/>
              <a:pPr/>
              <a:t>‹#›</a:t>
            </a:fld>
            <a:endParaRPr lang="en-US"/>
          </a:p>
        </p:txBody>
      </p:sp>
      <p:pic>
        <p:nvPicPr>
          <p:cNvPr id="5" name="Picture 4">
            <a:extLst>
              <a:ext uri="{FF2B5EF4-FFF2-40B4-BE49-F238E27FC236}">
                <a16:creationId xmlns:a16="http://schemas.microsoft.com/office/drawing/2014/main" id="{32838753-FB5D-D860-57C0-F455DFFF38E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Tree>
    <p:extLst>
      <p:ext uri="{BB962C8B-B14F-4D97-AF65-F5344CB8AC3E}">
        <p14:creationId xmlns:p14="http://schemas.microsoft.com/office/powerpoint/2010/main" val="2044049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  With Proposal Disclaim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ACD92B9-C1DF-4E61-85A8-795283984D5D}"/>
              </a:ext>
            </a:extLst>
          </p:cNvPr>
          <p:cNvSpPr>
            <a:spLocks noGrp="1" noRot="1" noMove="1" noResize="1" noEditPoints="1" noAdjustHandles="1" noChangeArrowheads="1" noChangeShapeType="1"/>
          </p:cNvSpPr>
          <p:nvPr>
            <p:ph type="dt" sz="half" idx="10"/>
          </p:nvPr>
        </p:nvSpPr>
        <p:spPr/>
        <p:txBody>
          <a:bodyPr/>
          <a:lstStyle/>
          <a:p>
            <a:fld id="{1F5B578E-661C-4BC3-90FD-622A796AED77}" type="datetime4">
              <a:rPr lang="en-US" smtClean="0"/>
              <a:t>November 6, 2024</a:t>
            </a:fld>
            <a:endParaRPr lang="en-US"/>
          </a:p>
        </p:txBody>
      </p:sp>
      <p:sp>
        <p:nvSpPr>
          <p:cNvPr id="3" name="Footer Placeholder 2">
            <a:extLst>
              <a:ext uri="{FF2B5EF4-FFF2-40B4-BE49-F238E27FC236}">
                <a16:creationId xmlns:a16="http://schemas.microsoft.com/office/drawing/2014/main" id="{E99FCDD9-E6F6-421F-9EFC-2DEB603AAC9D}"/>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97A12-4542-461A-B5FE-6BA5AB4D4A0F}"/>
              </a:ext>
            </a:extLst>
          </p:cNvPr>
          <p:cNvSpPr>
            <a:spLocks noGrp="1" noRot="1" noMove="1" noResize="1" noEditPoints="1" noAdjustHandles="1" noChangeArrowheads="1" noChangeShapeType="1"/>
          </p:cNvSpPr>
          <p:nvPr>
            <p:ph type="sldNum" sz="quarter" idx="12"/>
          </p:nvPr>
        </p:nvSpPr>
        <p:spPr/>
        <p:txBody>
          <a:bodyPr/>
          <a:lstStyle/>
          <a:p>
            <a:fld id="{941CDEBD-16F1-41F0-8F30-3311B475174D}" type="slidenum">
              <a:rPr lang="en-US" smtClean="0"/>
              <a:pPr/>
              <a:t>‹#›</a:t>
            </a:fld>
            <a:endParaRPr lang="en-US"/>
          </a:p>
        </p:txBody>
      </p:sp>
      <p:pic>
        <p:nvPicPr>
          <p:cNvPr id="5" name="Picture 4">
            <a:extLst>
              <a:ext uri="{FF2B5EF4-FFF2-40B4-BE49-F238E27FC236}">
                <a16:creationId xmlns:a16="http://schemas.microsoft.com/office/drawing/2014/main" id="{37160E13-1767-5D5F-79B9-0C16D470F1D4}"/>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10" name="TextBox 9">
            <a:extLst>
              <a:ext uri="{FF2B5EF4-FFF2-40B4-BE49-F238E27FC236}">
                <a16:creationId xmlns:a16="http://schemas.microsoft.com/office/drawing/2014/main" id="{5737BD7D-F3E9-EB94-8E58-7B5969BB3F9D}"/>
              </a:ext>
            </a:extLst>
          </p:cNvPr>
          <p:cNvSpPr txBox="1"/>
          <p:nvPr userDrawn="1"/>
        </p:nvSpPr>
        <p:spPr>
          <a:xfrm>
            <a:off x="1269699" y="5821931"/>
            <a:ext cx="6604613" cy="368300"/>
          </a:xfrm>
          <a:prstGeom prst="rect">
            <a:avLst/>
          </a:prstGeom>
          <a:noFill/>
        </p:spPr>
        <p:txBody>
          <a:bodyPr wrap="square" lIns="0" tIns="0" rIns="0" bIns="0" rtlCol="0" anchor="t">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©2023 Guidehouse Inc. All rights reserved. This proposal contains Guidehouse proprietary and confidential information, and shall not be disclosed outside the recipient’s company or duplicated, used or disclosed, by the recipient for any purpose other than to evaluate this proposal. Any other use or disclosure without the express written permission of Guidehouse is prohibited.</a:t>
            </a:r>
          </a:p>
        </p:txBody>
      </p:sp>
    </p:spTree>
    <p:extLst>
      <p:ext uri="{BB962C8B-B14F-4D97-AF65-F5344CB8AC3E}">
        <p14:creationId xmlns:p14="http://schemas.microsoft.com/office/powerpoint/2010/main" val="218411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50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vider - Blue">
    <p:bg>
      <p:bgPr>
        <a:gradFill flip="none" rotWithShape="1">
          <a:gsLst>
            <a:gs pos="100000">
              <a:schemeClr val="tx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01C88D-5921-4231-B7E5-43A147072086}"/>
              </a:ext>
            </a:extLst>
          </p:cNvPr>
          <p:cNvSpPr>
            <a:spLocks noGrp="1" noRot="1" noMove="1" noResize="1" noEditPoints="1" noAdjustHandles="1" noChangeArrowheads="1" noChangeShapeType="1"/>
          </p:cNvSpPr>
          <p:nvPr>
            <p:ph type="dt" sz="half" idx="10"/>
          </p:nvPr>
        </p:nvSpPr>
        <p:spPr/>
        <p:txBody>
          <a:bodyPr/>
          <a:lstStyle>
            <a:lvl1pPr>
              <a:defRPr>
                <a:solidFill>
                  <a:schemeClr val="bg1"/>
                </a:solidFill>
              </a:defRPr>
            </a:lvl1pPr>
          </a:lstStyle>
          <a:p>
            <a:r>
              <a:rPr lang="en-US"/>
              <a:t>March 21, 2024 |</a:t>
            </a:r>
          </a:p>
        </p:txBody>
      </p:sp>
      <p:sp>
        <p:nvSpPr>
          <p:cNvPr id="5" name="Footer Placeholder 4">
            <a:extLst>
              <a:ext uri="{FF2B5EF4-FFF2-40B4-BE49-F238E27FC236}">
                <a16:creationId xmlns:a16="http://schemas.microsoft.com/office/drawing/2014/main" id="{496F9C9A-6AE4-449F-949E-941A7B058A17}"/>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1C198E4-068A-44DF-80F5-77D61C2B3E0C}"/>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B3108147-E943-E84C-9B39-E6949D6F84F6}" type="slidenum">
              <a:rPr lang="en-US" smtClean="0"/>
              <a:pPr/>
              <a:t>‹#›</a:t>
            </a:fld>
            <a:endParaRPr lang="en-US"/>
          </a:p>
        </p:txBody>
      </p:sp>
      <p:pic>
        <p:nvPicPr>
          <p:cNvPr id="7" name="Graphic 6">
            <a:extLst>
              <a:ext uri="{FF2B5EF4-FFF2-40B4-BE49-F238E27FC236}">
                <a16:creationId xmlns:a16="http://schemas.microsoft.com/office/drawing/2014/main" id="{150D9895-2188-E842-5E91-5B8F4E8EAB55}"/>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1906" t="5421" r="46417" b="6643"/>
          <a:stretch/>
        </p:blipFill>
        <p:spPr>
          <a:xfrm>
            <a:off x="-1" y="3"/>
            <a:ext cx="4217299" cy="6306719"/>
          </a:xfrm>
          <a:prstGeom prst="rect">
            <a:avLst/>
          </a:prstGeom>
        </p:spPr>
      </p:pic>
      <p:cxnSp>
        <p:nvCxnSpPr>
          <p:cNvPr id="12" name="Straight Connector 11">
            <a:extLst>
              <a:ext uri="{FF2B5EF4-FFF2-40B4-BE49-F238E27FC236}">
                <a16:creationId xmlns:a16="http://schemas.microsoft.com/office/drawing/2014/main" id="{66BA977A-0ECE-CF5F-6307-0F25613DFE32}"/>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4F96D4F7-56E6-5834-8B49-D941FE1E9C40}"/>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342900" y="6531117"/>
            <a:ext cx="1225521" cy="138654"/>
          </a:xfrm>
          <a:prstGeom prst="rect">
            <a:avLst/>
          </a:prstGeom>
        </p:spPr>
      </p:pic>
      <p:sp>
        <p:nvSpPr>
          <p:cNvPr id="2" name="Title 1">
            <a:extLst>
              <a:ext uri="{FF2B5EF4-FFF2-40B4-BE49-F238E27FC236}">
                <a16:creationId xmlns:a16="http://schemas.microsoft.com/office/drawing/2014/main" id="{20C4B5F1-4418-ACD2-F40D-3A3BC61928CF}"/>
              </a:ext>
            </a:extLst>
          </p:cNvPr>
          <p:cNvSpPr>
            <a:spLocks noGrp="1"/>
          </p:cNvSpPr>
          <p:nvPr>
            <p:ph type="title" hasCustomPrompt="1"/>
          </p:nvPr>
        </p:nvSpPr>
        <p:spPr>
          <a:xfrm>
            <a:off x="3613698" y="2059714"/>
            <a:ext cx="5187402" cy="3772916"/>
          </a:xfrm>
        </p:spPr>
        <p:txBody>
          <a:bodyPr lIns="0" tIns="0" rIns="0" bIns="0" anchor="b" anchorCtr="0">
            <a:noAutofit/>
          </a:bodyPr>
          <a:lstStyle>
            <a:lvl1pPr algn="r">
              <a:lnSpc>
                <a:spcPts val="6080"/>
              </a:lnSpc>
              <a:defRPr sz="4800">
                <a:solidFill>
                  <a:schemeClr val="bg1"/>
                </a:solidFill>
              </a:defRPr>
            </a:lvl1pPr>
          </a:lstStyle>
          <a:p>
            <a:r>
              <a:rPr lang="en-US"/>
              <a:t>Divider: Title of the Next Section Here</a:t>
            </a:r>
          </a:p>
        </p:txBody>
      </p:sp>
    </p:spTree>
    <p:extLst>
      <p:ext uri="{BB962C8B-B14F-4D97-AF65-F5344CB8AC3E}">
        <p14:creationId xmlns:p14="http://schemas.microsoft.com/office/powerpoint/2010/main" val="1444086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p:cNvSpPr>
          <p:nvPr>
            <p:ph type="title" hasCustomPrompt="1"/>
          </p:nvPr>
        </p:nvSpPr>
        <p:spPr>
          <a:xfrm>
            <a:off x="342904" y="457201"/>
            <a:ext cx="2605253" cy="1000759"/>
          </a:xfrm>
        </p:spPr>
        <p:txBody>
          <a:bodyPr lIns="0" tIns="0" rIns="0" bIns="0" anchor="t">
            <a:noAutofit/>
          </a:bodyPr>
          <a:lstStyle>
            <a:lvl1pPr>
              <a:defRPr sz="3600"/>
            </a:lvl1pPr>
          </a:lstStyle>
          <a:p>
            <a:r>
              <a:rPr lang="en-US"/>
              <a:t>Example Chart Slide</a:t>
            </a:r>
          </a:p>
        </p:txBody>
      </p:sp>
      <p:cxnSp>
        <p:nvCxnSpPr>
          <p:cNvPr id="12" name="Straight Connector 11">
            <a:extLst>
              <a:ext uri="{FF2B5EF4-FFF2-40B4-BE49-F238E27FC236}">
                <a16:creationId xmlns:a16="http://schemas.microsoft.com/office/drawing/2014/main" id="{A12AFD75-58FB-DE64-F21B-4BF23BDC4AA8}"/>
              </a:ext>
            </a:extLst>
          </p:cNvPr>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248156A-7C9C-457D-AD82-5346230EEBB8}"/>
              </a:ext>
            </a:extLst>
          </p:cNvPr>
          <p:cNvSpPr>
            <a:spLocks noGrp="1"/>
          </p:cNvSpPr>
          <p:nvPr>
            <p:ph type="dt" sz="half" idx="10"/>
          </p:nvPr>
        </p:nvSpPr>
        <p:spPr/>
        <p:txBody>
          <a:bodyPr/>
          <a:lstStyle/>
          <a:p>
            <a:fld id="{AE65B702-6187-443C-B591-52B580D5D2D7}" type="datetime4">
              <a:rPr lang="en-US" smtClean="0"/>
              <a:t>November 6, 2024</a:t>
            </a:fld>
            <a:endParaRPr lang="en-US"/>
          </a:p>
        </p:txBody>
      </p:sp>
      <p:sp>
        <p:nvSpPr>
          <p:cNvPr id="5" name="Footer Placeholder 4">
            <a:extLst>
              <a:ext uri="{FF2B5EF4-FFF2-40B4-BE49-F238E27FC236}">
                <a16:creationId xmlns:a16="http://schemas.microsoft.com/office/drawing/2014/main" id="{ED50418D-7A98-44A3-BD60-AB322C965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1718E-A4CB-4B23-970E-D141B2256DCE}"/>
              </a:ext>
            </a:extLst>
          </p:cNvPr>
          <p:cNvSpPr>
            <a:spLocks noGrp="1"/>
          </p:cNvSpPr>
          <p:nvPr>
            <p:ph type="sldNum" sz="quarter" idx="12"/>
          </p:nvPr>
        </p:nvSpPr>
        <p:spPr/>
        <p:txBody>
          <a:bodyPr/>
          <a:lstStyle/>
          <a:p>
            <a:fld id="{7CF11387-D18E-486F-89B8-480B5D769130}" type="slidenum">
              <a:rPr lang="en-US" smtClean="0"/>
              <a:pPr/>
              <a:t>‹#›</a:t>
            </a:fld>
            <a:endParaRPr lang="en-US"/>
          </a:p>
        </p:txBody>
      </p:sp>
      <p:sp>
        <p:nvSpPr>
          <p:cNvPr id="13" name="Content Placeholder 12">
            <a:extLst>
              <a:ext uri="{FF2B5EF4-FFF2-40B4-BE49-F238E27FC236}">
                <a16:creationId xmlns:a16="http://schemas.microsoft.com/office/drawing/2014/main" id="{7D43EC04-3A75-42EE-8A6D-16143E3FD995}"/>
              </a:ext>
            </a:extLst>
          </p:cNvPr>
          <p:cNvSpPr>
            <a:spLocks noGrp="1"/>
          </p:cNvSpPr>
          <p:nvPr>
            <p:ph sz="quarter" idx="13" hasCustomPrompt="1"/>
          </p:nvPr>
        </p:nvSpPr>
        <p:spPr>
          <a:xfrm>
            <a:off x="3136107" y="457200"/>
            <a:ext cx="5664994" cy="5552440"/>
          </a:xfrm>
          <a:solidFill>
            <a:schemeClr val="accent4">
              <a:lumMod val="20000"/>
              <a:lumOff val="80000"/>
            </a:schemeClr>
          </a:solidFill>
        </p:spPr>
        <p:txBody>
          <a:bodyPr/>
          <a:lstStyle>
            <a:lvl1pPr marL="0" indent="0">
              <a:buNone/>
              <a:defRPr/>
            </a:lvl1pPr>
            <a:lvl2pPr marL="457167" indent="0">
              <a:buNone/>
              <a:defRPr/>
            </a:lvl2pPr>
            <a:lvl3pPr marL="914332" indent="0">
              <a:buNone/>
              <a:defRPr/>
            </a:lvl3pPr>
            <a:lvl4pPr marL="1371498" indent="0">
              <a:buNone/>
              <a:defRPr/>
            </a:lvl4pPr>
            <a:lvl5pPr marL="1828664" indent="0">
              <a:buNone/>
              <a:defRPr/>
            </a:lvl5pPr>
          </a:lstStyle>
          <a:p>
            <a:pPr lvl="0"/>
            <a:r>
              <a:rPr lang="en-US"/>
              <a:t>Graphic, Chart, or Table slide.</a:t>
            </a:r>
          </a:p>
        </p:txBody>
      </p:sp>
      <p:sp>
        <p:nvSpPr>
          <p:cNvPr id="17" name="Text Placeholder 16">
            <a:extLst>
              <a:ext uri="{FF2B5EF4-FFF2-40B4-BE49-F238E27FC236}">
                <a16:creationId xmlns:a16="http://schemas.microsoft.com/office/drawing/2014/main" id="{749DC390-FED9-48D4-8DF2-B40E1C988B1D}"/>
              </a:ext>
            </a:extLst>
          </p:cNvPr>
          <p:cNvSpPr>
            <a:spLocks noGrp="1"/>
          </p:cNvSpPr>
          <p:nvPr>
            <p:ph type="body" sz="quarter" idx="14" hasCustomPrompt="1"/>
          </p:nvPr>
        </p:nvSpPr>
        <p:spPr>
          <a:xfrm>
            <a:off x="342900" y="1990316"/>
            <a:ext cx="2369344" cy="3556413"/>
          </a:xfrm>
        </p:spPr>
        <p:txBody>
          <a:bodyPr anchor="b"/>
          <a:lstStyle>
            <a:lvl1pPr marL="0" indent="0">
              <a:lnSpc>
                <a:spcPct val="100000"/>
              </a:lnSpc>
              <a:spcBef>
                <a:spcPts val="600"/>
              </a:spcBef>
              <a:buNone/>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pic>
        <p:nvPicPr>
          <p:cNvPr id="3" name="Picture 2">
            <a:extLst>
              <a:ext uri="{FF2B5EF4-FFF2-40B4-BE49-F238E27FC236}">
                <a16:creationId xmlns:a16="http://schemas.microsoft.com/office/drawing/2014/main" id="{9A2963A8-153B-A813-E234-9D6CAB4BD6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Tree>
    <p:extLst>
      <p:ext uri="{BB962C8B-B14F-4D97-AF65-F5344CB8AC3E}">
        <p14:creationId xmlns:p14="http://schemas.microsoft.com/office/powerpoint/2010/main" val="2070700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mple 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2902" y="457200"/>
            <a:ext cx="8452095" cy="521208"/>
          </a:xfrm>
        </p:spPr>
        <p:txBody>
          <a:bodyPr lIns="0" tIns="0" rIns="0" bIns="0" anchor="t">
            <a:noAutofit/>
          </a:bodyPr>
          <a:lstStyle>
            <a:lvl1pPr>
              <a:defRPr sz="3600"/>
            </a:lvl1pPr>
          </a:lstStyle>
          <a:p>
            <a:r>
              <a:rPr lang="en-US"/>
              <a:t>Example Table Design</a:t>
            </a:r>
          </a:p>
        </p:txBody>
      </p:sp>
      <p:cxnSp>
        <p:nvCxnSpPr>
          <p:cNvPr id="12" name="Straight Connector 11">
            <a:extLst>
              <a:ext uri="{FF2B5EF4-FFF2-40B4-BE49-F238E27FC236}">
                <a16:creationId xmlns:a16="http://schemas.microsoft.com/office/drawing/2014/main" id="{A12AFD75-58FB-DE64-F21B-4BF23BDC4AA8}"/>
              </a:ext>
            </a:extLst>
          </p:cNvPr>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392DF77D-21DE-453B-9AD6-DE6B2483A020}"/>
              </a:ext>
            </a:extLst>
          </p:cNvPr>
          <p:cNvSpPr>
            <a:spLocks noGrp="1"/>
          </p:cNvSpPr>
          <p:nvPr>
            <p:ph type="dt" sz="half" idx="10"/>
          </p:nvPr>
        </p:nvSpPr>
        <p:spPr/>
        <p:txBody>
          <a:bodyPr/>
          <a:lstStyle/>
          <a:p>
            <a:fld id="{C41BCF83-E462-49CB-BE28-A5C9FA68C2A2}" type="datetime4">
              <a:rPr lang="en-US" smtClean="0"/>
              <a:t>November 6, 2024</a:t>
            </a:fld>
            <a:endParaRPr lang="en-US"/>
          </a:p>
        </p:txBody>
      </p:sp>
      <p:sp>
        <p:nvSpPr>
          <p:cNvPr id="4" name="Footer Placeholder 3">
            <a:extLst>
              <a:ext uri="{FF2B5EF4-FFF2-40B4-BE49-F238E27FC236}">
                <a16:creationId xmlns:a16="http://schemas.microsoft.com/office/drawing/2014/main" id="{E8F29BA3-1EA8-4A4F-A37C-D4E942161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88B94-7F88-4ED7-8E4A-F55CEE725189}"/>
              </a:ext>
            </a:extLst>
          </p:cNvPr>
          <p:cNvSpPr>
            <a:spLocks noGrp="1"/>
          </p:cNvSpPr>
          <p:nvPr>
            <p:ph type="sldNum" sz="quarter" idx="12"/>
          </p:nvPr>
        </p:nvSpPr>
        <p:spPr/>
        <p:txBody>
          <a:bodyPr/>
          <a:lstStyle/>
          <a:p>
            <a:fld id="{7CF11387-D18E-486F-89B8-480B5D769130}" type="slidenum">
              <a:rPr lang="en-US" smtClean="0"/>
              <a:pPr/>
              <a:t>‹#›</a:t>
            </a:fld>
            <a:endParaRPr lang="en-US"/>
          </a:p>
        </p:txBody>
      </p:sp>
      <p:sp>
        <p:nvSpPr>
          <p:cNvPr id="8" name="Content Placeholder 7">
            <a:extLst>
              <a:ext uri="{FF2B5EF4-FFF2-40B4-BE49-F238E27FC236}">
                <a16:creationId xmlns:a16="http://schemas.microsoft.com/office/drawing/2014/main" id="{19B99B05-E0D9-B583-6BF2-08FA53644225}"/>
              </a:ext>
            </a:extLst>
          </p:cNvPr>
          <p:cNvSpPr>
            <a:spLocks noGrp="1"/>
          </p:cNvSpPr>
          <p:nvPr>
            <p:ph sz="quarter" idx="13"/>
          </p:nvPr>
        </p:nvSpPr>
        <p:spPr>
          <a:xfrm>
            <a:off x="342900" y="1495429"/>
            <a:ext cx="8458200" cy="4098925"/>
          </a:xfrm>
        </p:spPr>
        <p:txBody>
          <a:bodyPr/>
          <a:lstStyle>
            <a:lvl1pPr marL="0" indent="0">
              <a:buNone/>
              <a:defRPr sz="1400"/>
            </a:lvl1pPr>
          </a:lstStyle>
          <a:p>
            <a:pPr lvl="0"/>
            <a:endParaRPr lang="en-US"/>
          </a:p>
        </p:txBody>
      </p:sp>
      <p:graphicFrame>
        <p:nvGraphicFramePr>
          <p:cNvPr id="10" name="Table 6">
            <a:extLst>
              <a:ext uri="{FF2B5EF4-FFF2-40B4-BE49-F238E27FC236}">
                <a16:creationId xmlns:a16="http://schemas.microsoft.com/office/drawing/2014/main" id="{3F56EB22-9D2E-DC8B-56D8-AE9E4D34D540}"/>
              </a:ext>
            </a:extLst>
          </p:cNvPr>
          <p:cNvGraphicFramePr>
            <a:graphicFrameLocks noGrp="1"/>
          </p:cNvGraphicFramePr>
          <p:nvPr userDrawn="1">
            <p:extLst>
              <p:ext uri="{D42A27DB-BD31-4B8C-83A1-F6EECF244321}">
                <p14:modId xmlns:p14="http://schemas.microsoft.com/office/powerpoint/2010/main" val="303001571"/>
              </p:ext>
            </p:extLst>
          </p:nvPr>
        </p:nvGraphicFramePr>
        <p:xfrm>
          <a:off x="342968" y="1498646"/>
          <a:ext cx="8452095" cy="4118164"/>
        </p:xfrm>
        <a:graphic>
          <a:graphicData uri="http://schemas.openxmlformats.org/drawingml/2006/table">
            <a:tbl>
              <a:tblPr firstRow="1" bandRow="1">
                <a:tableStyleId>{9D7B26C5-4107-4FEC-AEDC-1716B250A1EF}</a:tableStyleId>
              </a:tblPr>
              <a:tblGrid>
                <a:gridCol w="1690419">
                  <a:extLst>
                    <a:ext uri="{9D8B030D-6E8A-4147-A177-3AD203B41FA5}">
                      <a16:colId xmlns:a16="http://schemas.microsoft.com/office/drawing/2014/main" val="1975046395"/>
                    </a:ext>
                  </a:extLst>
                </a:gridCol>
                <a:gridCol w="1690419">
                  <a:extLst>
                    <a:ext uri="{9D8B030D-6E8A-4147-A177-3AD203B41FA5}">
                      <a16:colId xmlns:a16="http://schemas.microsoft.com/office/drawing/2014/main" val="2235198422"/>
                    </a:ext>
                  </a:extLst>
                </a:gridCol>
                <a:gridCol w="1690419">
                  <a:extLst>
                    <a:ext uri="{9D8B030D-6E8A-4147-A177-3AD203B41FA5}">
                      <a16:colId xmlns:a16="http://schemas.microsoft.com/office/drawing/2014/main" val="2671304803"/>
                    </a:ext>
                  </a:extLst>
                </a:gridCol>
                <a:gridCol w="1690419">
                  <a:extLst>
                    <a:ext uri="{9D8B030D-6E8A-4147-A177-3AD203B41FA5}">
                      <a16:colId xmlns:a16="http://schemas.microsoft.com/office/drawing/2014/main" val="1945915084"/>
                    </a:ext>
                  </a:extLst>
                </a:gridCol>
                <a:gridCol w="1690419">
                  <a:extLst>
                    <a:ext uri="{9D8B030D-6E8A-4147-A177-3AD203B41FA5}">
                      <a16:colId xmlns:a16="http://schemas.microsoft.com/office/drawing/2014/main" val="3439901623"/>
                    </a:ext>
                  </a:extLst>
                </a:gridCol>
              </a:tblGrid>
              <a:tr h="365760">
                <a:tc>
                  <a:txBody>
                    <a:bodyPr/>
                    <a:lstStyle/>
                    <a:p>
                      <a:r>
                        <a:rPr lang="en-US" sz="1400">
                          <a:solidFill>
                            <a:schemeClr val="accent2"/>
                          </a:solidFill>
                        </a:rPr>
                        <a:t>Title</a:t>
                      </a:r>
                    </a:p>
                  </a:txBody>
                  <a:tcPr marL="68580" marR="68580" anchor="ctr">
                    <a:lnL>
                      <a:noFill/>
                    </a:lnL>
                    <a:lnR w="12700" cap="flat" cmpd="sng" algn="ctr">
                      <a:solidFill>
                        <a:schemeClr val="bg1"/>
                      </a:solidFill>
                      <a:prstDash val="solid"/>
                      <a:round/>
                      <a:headEnd type="none" w="med" len="med"/>
                      <a:tailEnd type="none" w="med" len="med"/>
                    </a:lnR>
                    <a:lnT w="12700" cmpd="sng">
                      <a:noFill/>
                    </a:lnT>
                    <a:lnB w="12700" cmpd="sng">
                      <a:noFill/>
                    </a:lnB>
                    <a:solidFill>
                      <a:schemeClr val="tx1"/>
                    </a:solidFill>
                  </a:tcPr>
                </a:tc>
                <a:tc>
                  <a:txBody>
                    <a:bodyPr/>
                    <a:lstStyle/>
                    <a:p>
                      <a:r>
                        <a:rPr lang="en-US" sz="1400">
                          <a:solidFill>
                            <a:schemeClr val="accent2"/>
                          </a:solidFill>
                        </a:rPr>
                        <a:t>Title</a:t>
                      </a:r>
                    </a:p>
                  </a:txBody>
                  <a:tcPr marL="68580" marR="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tx1"/>
                    </a:solidFill>
                  </a:tcPr>
                </a:tc>
                <a:tc>
                  <a:txBody>
                    <a:bodyPr/>
                    <a:lstStyle/>
                    <a:p>
                      <a:r>
                        <a:rPr lang="en-US" sz="1400">
                          <a:solidFill>
                            <a:schemeClr val="accent2"/>
                          </a:solidFill>
                        </a:rPr>
                        <a:t>Title</a:t>
                      </a:r>
                    </a:p>
                  </a:txBody>
                  <a:tcPr marL="68580" marR="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tx1"/>
                    </a:solidFill>
                  </a:tcPr>
                </a:tc>
                <a:tc>
                  <a:txBody>
                    <a:bodyPr/>
                    <a:lstStyle/>
                    <a:p>
                      <a:r>
                        <a:rPr lang="en-US" sz="1400">
                          <a:solidFill>
                            <a:schemeClr val="accent2"/>
                          </a:solidFill>
                        </a:rPr>
                        <a:t>Title</a:t>
                      </a:r>
                    </a:p>
                  </a:txBody>
                  <a:tcPr marL="68580" marR="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tx1"/>
                    </a:solidFill>
                  </a:tcPr>
                </a:tc>
                <a:tc>
                  <a:txBody>
                    <a:bodyPr/>
                    <a:lstStyle/>
                    <a:p>
                      <a:r>
                        <a:rPr lang="en-US" sz="1400">
                          <a:solidFill>
                            <a:schemeClr val="accent2"/>
                          </a:solidFill>
                        </a:rPr>
                        <a:t>Title</a:t>
                      </a:r>
                    </a:p>
                  </a:txBody>
                  <a:tcPr marL="68580" marR="68580" anchor="ctr">
                    <a:lnL w="12700" cap="flat" cmpd="sng" algn="ctr">
                      <a:solidFill>
                        <a:schemeClr val="bg1"/>
                      </a:solidFill>
                      <a:prstDash val="solid"/>
                      <a:round/>
                      <a:headEnd type="none" w="med" len="med"/>
                      <a:tailEnd type="none" w="med" len="med"/>
                    </a:lnL>
                    <a:lnR>
                      <a:noFill/>
                    </a:lnR>
                    <a:lnT w="12700" cmpd="sng">
                      <a:noFill/>
                    </a:lnT>
                    <a:lnB w="12700" cmpd="sng">
                      <a:noFill/>
                    </a:lnB>
                    <a:solidFill>
                      <a:schemeClr val="tx1"/>
                    </a:solidFill>
                  </a:tcPr>
                </a:tc>
                <a:extLst>
                  <a:ext uri="{0D108BD9-81ED-4DB2-BD59-A6C34878D82A}">
                    <a16:rowId xmlns:a16="http://schemas.microsoft.com/office/drawing/2014/main" val="277202255"/>
                  </a:ext>
                </a:extLst>
              </a:tr>
              <a:tr h="917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Minim </a:t>
                      </a:r>
                      <a:r>
                        <a:rPr lang="en-US" sz="1400" err="1"/>
                        <a:t>veniam</a:t>
                      </a:r>
                      <a:r>
                        <a:rPr lang="en-US" sz="1400"/>
                        <a:t> </a:t>
                      </a:r>
                      <a:r>
                        <a:rPr lang="en-US" sz="1400" err="1"/>
                        <a:t>quis</a:t>
                      </a:r>
                      <a:r>
                        <a:rPr lang="en-US" sz="1400"/>
                        <a:t> </a:t>
                      </a:r>
                      <a:r>
                        <a:rPr lang="en-US" sz="1400" err="1"/>
                        <a:t>nostrud</a:t>
                      </a:r>
                      <a:r>
                        <a:rPr lang="en-US" sz="1400"/>
                        <a:t> </a:t>
                      </a:r>
                      <a:r>
                        <a:rPr lang="en-US" sz="1400" err="1"/>
                        <a:t>exceritation</a:t>
                      </a:r>
                      <a:r>
                        <a:rPr lang="en-US" sz="1400"/>
                        <a:t> </a:t>
                      </a:r>
                      <a:r>
                        <a:rPr lang="en-US" sz="1400" err="1"/>
                        <a:t>ullamco</a:t>
                      </a:r>
                      <a:r>
                        <a:rPr lang="en-US" sz="1400"/>
                        <a:t> </a:t>
                      </a:r>
                      <a:r>
                        <a:rPr lang="en-US" sz="1400" err="1"/>
                        <a:t>laboris</a:t>
                      </a:r>
                      <a:endParaRPr lang="en-US" sz="1400"/>
                    </a:p>
                  </a:txBody>
                  <a:tcPr marL="68580" marR="68580">
                    <a:lnT w="12700" cmpd="sng">
                      <a:noFill/>
                    </a:lnT>
                    <a:solidFill>
                      <a:schemeClr val="bg1">
                        <a:lumMod val="95000"/>
                        <a:alpha val="60000"/>
                      </a:schemeClr>
                    </a:solidFill>
                  </a:tcPr>
                </a:tc>
                <a:tc>
                  <a:txBody>
                    <a:bodyPr/>
                    <a:lstStyle/>
                    <a:p>
                      <a:endParaRPr lang="en-US"/>
                    </a:p>
                  </a:txBody>
                  <a:tcPr marL="68580" marR="68580">
                    <a:lnT w="12700" cmpd="sng">
                      <a:noFill/>
                    </a:lnT>
                    <a:solidFill>
                      <a:schemeClr val="bg1">
                        <a:lumMod val="95000"/>
                        <a:alpha val="60000"/>
                      </a:schemeClr>
                    </a:solidFill>
                  </a:tcPr>
                </a:tc>
                <a:tc>
                  <a:txBody>
                    <a:bodyPr/>
                    <a:lstStyle/>
                    <a:p>
                      <a:endParaRPr lang="en-US"/>
                    </a:p>
                  </a:txBody>
                  <a:tcPr marL="68580" marR="68580">
                    <a:lnT w="12700" cmpd="sng">
                      <a:noFill/>
                    </a:lnT>
                    <a:solidFill>
                      <a:schemeClr val="bg1">
                        <a:lumMod val="95000"/>
                        <a:alpha val="60000"/>
                      </a:schemeClr>
                    </a:solidFill>
                  </a:tcPr>
                </a:tc>
                <a:tc>
                  <a:txBody>
                    <a:bodyPr/>
                    <a:lstStyle/>
                    <a:p>
                      <a:endParaRPr lang="en-US"/>
                    </a:p>
                  </a:txBody>
                  <a:tcPr marL="68580" marR="68580">
                    <a:lnT w="12700" cmpd="sng">
                      <a:noFill/>
                    </a:lnT>
                    <a:solidFill>
                      <a:schemeClr val="bg1">
                        <a:lumMod val="95000"/>
                        <a:alpha val="60000"/>
                      </a:schemeClr>
                    </a:solidFill>
                  </a:tcPr>
                </a:tc>
                <a:tc>
                  <a:txBody>
                    <a:bodyPr/>
                    <a:lstStyle/>
                    <a:p>
                      <a:endParaRPr lang="en-US"/>
                    </a:p>
                  </a:txBody>
                  <a:tcPr marL="68580" marR="68580">
                    <a:lnT w="12700" cmpd="sng">
                      <a:noFill/>
                    </a:lnT>
                    <a:solidFill>
                      <a:schemeClr val="bg1">
                        <a:lumMod val="95000"/>
                        <a:alpha val="60000"/>
                      </a:schemeClr>
                    </a:solidFill>
                  </a:tcPr>
                </a:tc>
                <a:extLst>
                  <a:ext uri="{0D108BD9-81ED-4DB2-BD59-A6C34878D82A}">
                    <a16:rowId xmlns:a16="http://schemas.microsoft.com/office/drawing/2014/main" val="569851094"/>
                  </a:ext>
                </a:extLst>
              </a:tr>
              <a:tr h="6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Minim </a:t>
                      </a:r>
                      <a:r>
                        <a:rPr lang="en-US" sz="1400" err="1"/>
                        <a:t>veniam</a:t>
                      </a:r>
                      <a:r>
                        <a:rPr lang="en-US" sz="1400"/>
                        <a:t> </a:t>
                      </a:r>
                      <a:r>
                        <a:rPr lang="en-US" sz="1400" err="1"/>
                        <a:t>quis</a:t>
                      </a:r>
                      <a:r>
                        <a:rPr lang="en-US" sz="1400"/>
                        <a:t> </a:t>
                      </a:r>
                      <a:r>
                        <a:rPr lang="en-US" sz="1400" err="1"/>
                        <a:t>nostrud</a:t>
                      </a:r>
                      <a:r>
                        <a:rPr lang="en-US" sz="1400"/>
                        <a:t> </a:t>
                      </a:r>
                      <a:r>
                        <a:rPr lang="en-US" sz="1400" err="1"/>
                        <a:t>exceritation</a:t>
                      </a:r>
                      <a:r>
                        <a:rPr lang="en-US" sz="1400"/>
                        <a:t> </a:t>
                      </a:r>
                      <a:r>
                        <a:rPr lang="en-US" sz="1400" err="1"/>
                        <a:t>ullamco</a:t>
                      </a:r>
                      <a:r>
                        <a:rPr lang="en-US" sz="1400"/>
                        <a:t> </a:t>
                      </a:r>
                      <a:r>
                        <a:rPr lang="en-US" sz="1400" err="1"/>
                        <a:t>laboris</a:t>
                      </a:r>
                      <a:endParaRPr lang="en-US" sz="1400"/>
                    </a:p>
                    <a:p>
                      <a:endParaRPr lang="en-US" sz="1400"/>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extLst>
                  <a:ext uri="{0D108BD9-81ED-4DB2-BD59-A6C34878D82A}">
                    <a16:rowId xmlns:a16="http://schemas.microsoft.com/office/drawing/2014/main" val="1444197505"/>
                  </a:ext>
                </a:extLst>
              </a:tr>
              <a:tr h="6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Minim </a:t>
                      </a:r>
                      <a:r>
                        <a:rPr lang="en-US" sz="1400" err="1"/>
                        <a:t>veniam</a:t>
                      </a:r>
                      <a:r>
                        <a:rPr lang="en-US" sz="1400"/>
                        <a:t> </a:t>
                      </a:r>
                      <a:r>
                        <a:rPr lang="en-US" sz="1400" err="1"/>
                        <a:t>quis</a:t>
                      </a:r>
                      <a:r>
                        <a:rPr lang="en-US" sz="1400"/>
                        <a:t> </a:t>
                      </a:r>
                      <a:r>
                        <a:rPr lang="en-US" sz="1400" err="1"/>
                        <a:t>nostrud</a:t>
                      </a:r>
                      <a:r>
                        <a:rPr lang="en-US" sz="1400"/>
                        <a:t> </a:t>
                      </a:r>
                      <a:r>
                        <a:rPr lang="en-US" sz="1400" err="1"/>
                        <a:t>exceritation</a:t>
                      </a:r>
                      <a:r>
                        <a:rPr lang="en-US" sz="1400"/>
                        <a:t> </a:t>
                      </a:r>
                      <a:r>
                        <a:rPr lang="en-US" sz="1400" err="1"/>
                        <a:t>ullamco</a:t>
                      </a:r>
                      <a:r>
                        <a:rPr lang="en-US" sz="1400"/>
                        <a:t> </a:t>
                      </a:r>
                      <a:r>
                        <a:rPr lang="en-US" sz="1400" err="1"/>
                        <a:t>laboris</a:t>
                      </a:r>
                      <a:endParaRPr lang="en-US" sz="1400"/>
                    </a:p>
                    <a:p>
                      <a:endParaRPr lang="en-US" sz="1400"/>
                    </a:p>
                  </a:txBody>
                  <a:tcPr marL="68580" marR="68580">
                    <a:solidFill>
                      <a:schemeClr val="bg1">
                        <a:lumMod val="95000"/>
                        <a:alpha val="60000"/>
                      </a:schemeClr>
                    </a:solidFill>
                  </a:tcPr>
                </a:tc>
                <a:tc>
                  <a:txBody>
                    <a:bodyPr/>
                    <a:lstStyle/>
                    <a:p>
                      <a:endParaRPr lang="en-US"/>
                    </a:p>
                  </a:txBody>
                  <a:tcPr marL="68580" marR="68580">
                    <a:solidFill>
                      <a:schemeClr val="bg1">
                        <a:lumMod val="95000"/>
                        <a:alpha val="60000"/>
                      </a:schemeClr>
                    </a:solidFill>
                  </a:tcPr>
                </a:tc>
                <a:tc>
                  <a:txBody>
                    <a:bodyPr/>
                    <a:lstStyle/>
                    <a:p>
                      <a:endParaRPr lang="en-US"/>
                    </a:p>
                  </a:txBody>
                  <a:tcPr marL="68580" marR="68580">
                    <a:solidFill>
                      <a:schemeClr val="bg1">
                        <a:lumMod val="95000"/>
                        <a:alpha val="60000"/>
                      </a:schemeClr>
                    </a:solidFill>
                  </a:tcPr>
                </a:tc>
                <a:tc>
                  <a:txBody>
                    <a:bodyPr/>
                    <a:lstStyle/>
                    <a:p>
                      <a:endParaRPr lang="en-US"/>
                    </a:p>
                  </a:txBody>
                  <a:tcPr marL="68580" marR="68580">
                    <a:solidFill>
                      <a:schemeClr val="bg1">
                        <a:lumMod val="95000"/>
                        <a:alpha val="60000"/>
                      </a:schemeClr>
                    </a:solidFill>
                  </a:tcPr>
                </a:tc>
                <a:tc>
                  <a:txBody>
                    <a:bodyPr/>
                    <a:lstStyle/>
                    <a:p>
                      <a:endParaRPr lang="en-US"/>
                    </a:p>
                  </a:txBody>
                  <a:tcPr marL="68580" marR="68580">
                    <a:solidFill>
                      <a:schemeClr val="bg1">
                        <a:lumMod val="95000"/>
                        <a:alpha val="60000"/>
                      </a:schemeClr>
                    </a:solidFill>
                  </a:tcPr>
                </a:tc>
                <a:extLst>
                  <a:ext uri="{0D108BD9-81ED-4DB2-BD59-A6C34878D82A}">
                    <a16:rowId xmlns:a16="http://schemas.microsoft.com/office/drawing/2014/main" val="2697056680"/>
                  </a:ext>
                </a:extLst>
              </a:tr>
              <a:tr h="6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Minim </a:t>
                      </a:r>
                      <a:r>
                        <a:rPr lang="en-US" sz="1400" err="1"/>
                        <a:t>veniam</a:t>
                      </a:r>
                      <a:r>
                        <a:rPr lang="en-US" sz="1400"/>
                        <a:t> </a:t>
                      </a:r>
                      <a:r>
                        <a:rPr lang="en-US" sz="1400" err="1"/>
                        <a:t>quis</a:t>
                      </a:r>
                      <a:r>
                        <a:rPr lang="en-US" sz="1400"/>
                        <a:t> </a:t>
                      </a:r>
                      <a:r>
                        <a:rPr lang="en-US" sz="1400" err="1"/>
                        <a:t>nostrud</a:t>
                      </a:r>
                      <a:r>
                        <a:rPr lang="en-US" sz="1400"/>
                        <a:t> </a:t>
                      </a:r>
                      <a:r>
                        <a:rPr lang="en-US" sz="1400" err="1"/>
                        <a:t>exceritation</a:t>
                      </a:r>
                      <a:r>
                        <a:rPr lang="en-US" sz="1400"/>
                        <a:t> </a:t>
                      </a:r>
                      <a:r>
                        <a:rPr lang="en-US" sz="1400" err="1"/>
                        <a:t>ullamco</a:t>
                      </a:r>
                      <a:r>
                        <a:rPr lang="en-US" sz="1400"/>
                        <a:t> </a:t>
                      </a:r>
                      <a:r>
                        <a:rPr lang="en-US" sz="1400" err="1"/>
                        <a:t>laboris</a:t>
                      </a:r>
                      <a:endParaRPr lang="en-US" sz="1400"/>
                    </a:p>
                    <a:p>
                      <a:endParaRPr lang="en-US" sz="1400"/>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tc>
                  <a:txBody>
                    <a:bodyPr/>
                    <a:lstStyle/>
                    <a:p>
                      <a:endParaRPr lang="en-US"/>
                    </a:p>
                  </a:txBody>
                  <a:tcPr marL="68580" marR="68580">
                    <a:solidFill>
                      <a:schemeClr val="bg1">
                        <a:alpha val="60000"/>
                      </a:schemeClr>
                    </a:solidFill>
                  </a:tcPr>
                </a:tc>
                <a:extLst>
                  <a:ext uri="{0D108BD9-81ED-4DB2-BD59-A6C34878D82A}">
                    <a16:rowId xmlns:a16="http://schemas.microsoft.com/office/drawing/2014/main" val="2638109472"/>
                  </a:ext>
                </a:extLst>
              </a:tr>
            </a:tbl>
          </a:graphicData>
        </a:graphic>
      </p:graphicFrame>
      <p:pic>
        <p:nvPicPr>
          <p:cNvPr id="6" name="Picture 5">
            <a:extLst>
              <a:ext uri="{FF2B5EF4-FFF2-40B4-BE49-F238E27FC236}">
                <a16:creationId xmlns:a16="http://schemas.microsoft.com/office/drawing/2014/main" id="{6587FDC1-620C-C6C6-304A-8CBD3998D8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Tree>
    <p:extLst>
      <p:ext uri="{BB962C8B-B14F-4D97-AF65-F5344CB8AC3E}">
        <p14:creationId xmlns:p14="http://schemas.microsoft.com/office/powerpoint/2010/main" val="2634322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taile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E16F-2A4F-C6FE-9A36-54F2867D9445}"/>
              </a:ext>
            </a:extLst>
          </p:cNvPr>
          <p:cNvSpPr>
            <a:spLocks noGrp="1" noRot="1" noMove="1" noResize="1" noEditPoints="1" noAdjustHandles="1" noChangeArrowheads="1" noChangeShapeType="1"/>
          </p:cNvSpPr>
          <p:nvPr>
            <p:ph type="title" hasCustomPrompt="1"/>
          </p:nvPr>
        </p:nvSpPr>
        <p:spPr>
          <a:xfrm>
            <a:off x="345953" y="463351"/>
            <a:ext cx="8452095" cy="521208"/>
          </a:xfrm>
        </p:spPr>
        <p:txBody>
          <a:bodyPr lIns="0" tIns="0" rIns="0" bIns="0" anchor="t">
            <a:noAutofit/>
          </a:bodyPr>
          <a:lstStyle>
            <a:lvl1pPr>
              <a:defRPr sz="3600"/>
            </a:lvl1pPr>
          </a:lstStyle>
          <a:p>
            <a:r>
              <a:rPr lang="en-US"/>
              <a:t>Example Table Design</a:t>
            </a:r>
          </a:p>
        </p:txBody>
      </p:sp>
      <p:cxnSp>
        <p:nvCxnSpPr>
          <p:cNvPr id="12" name="Straight Connector 11">
            <a:extLst>
              <a:ext uri="{FF2B5EF4-FFF2-40B4-BE49-F238E27FC236}">
                <a16:creationId xmlns:a16="http://schemas.microsoft.com/office/drawing/2014/main" id="{A12AFD75-58FB-DE64-F21B-4BF23BDC4AA8}"/>
              </a:ext>
            </a:extLst>
          </p:cNvPr>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6515E495-CCB0-3DB7-560D-4DD470B93495}"/>
              </a:ext>
            </a:extLst>
          </p:cNvPr>
          <p:cNvSpPr>
            <a:spLocks noGrp="1"/>
          </p:cNvSpPr>
          <p:nvPr>
            <p:ph sz="quarter" idx="10"/>
          </p:nvPr>
        </p:nvSpPr>
        <p:spPr>
          <a:xfrm>
            <a:off x="346474" y="1500193"/>
            <a:ext cx="8451056" cy="4479925"/>
          </a:xfrm>
        </p:spPr>
        <p:txBody>
          <a:bodyPr/>
          <a:lstStyle>
            <a:lvl1pPr marL="0" indent="0">
              <a:buNone/>
              <a:defRPr sz="1400"/>
            </a:lvl1pPr>
          </a:lstStyle>
          <a:p>
            <a:pPr lvl="0"/>
            <a:endParaRPr lang="en-US"/>
          </a:p>
        </p:txBody>
      </p:sp>
      <p:graphicFrame>
        <p:nvGraphicFramePr>
          <p:cNvPr id="7" name="Table 6">
            <a:extLst>
              <a:ext uri="{FF2B5EF4-FFF2-40B4-BE49-F238E27FC236}">
                <a16:creationId xmlns:a16="http://schemas.microsoft.com/office/drawing/2014/main" id="{8B9E101C-638D-DE19-842C-06C454A4152B}"/>
              </a:ext>
            </a:extLst>
          </p:cNvPr>
          <p:cNvGraphicFramePr>
            <a:graphicFrameLocks noGrp="1"/>
          </p:cNvGraphicFramePr>
          <p:nvPr userDrawn="1">
            <p:extLst>
              <p:ext uri="{D42A27DB-BD31-4B8C-83A1-F6EECF244321}">
                <p14:modId xmlns:p14="http://schemas.microsoft.com/office/powerpoint/2010/main" val="4039452815"/>
              </p:ext>
            </p:extLst>
          </p:nvPr>
        </p:nvGraphicFramePr>
        <p:xfrm>
          <a:off x="346279" y="1499616"/>
          <a:ext cx="8452092" cy="4389120"/>
        </p:xfrm>
        <a:graphic>
          <a:graphicData uri="http://schemas.openxmlformats.org/drawingml/2006/table">
            <a:tbl>
              <a:tblPr firstRow="1" bandRow="1">
                <a:tableStyleId>{073A0DAA-6AF3-43AB-8588-CEC1D06C72B9}</a:tableStyleId>
              </a:tblPr>
              <a:tblGrid>
                <a:gridCol w="1408682">
                  <a:extLst>
                    <a:ext uri="{9D8B030D-6E8A-4147-A177-3AD203B41FA5}">
                      <a16:colId xmlns:a16="http://schemas.microsoft.com/office/drawing/2014/main" val="1975046395"/>
                    </a:ext>
                  </a:extLst>
                </a:gridCol>
                <a:gridCol w="1408682">
                  <a:extLst>
                    <a:ext uri="{9D8B030D-6E8A-4147-A177-3AD203B41FA5}">
                      <a16:colId xmlns:a16="http://schemas.microsoft.com/office/drawing/2014/main" val="2235198422"/>
                    </a:ext>
                  </a:extLst>
                </a:gridCol>
                <a:gridCol w="1408682">
                  <a:extLst>
                    <a:ext uri="{9D8B030D-6E8A-4147-A177-3AD203B41FA5}">
                      <a16:colId xmlns:a16="http://schemas.microsoft.com/office/drawing/2014/main" val="2671304803"/>
                    </a:ext>
                  </a:extLst>
                </a:gridCol>
                <a:gridCol w="1408682">
                  <a:extLst>
                    <a:ext uri="{9D8B030D-6E8A-4147-A177-3AD203B41FA5}">
                      <a16:colId xmlns:a16="http://schemas.microsoft.com/office/drawing/2014/main" val="1945915084"/>
                    </a:ext>
                  </a:extLst>
                </a:gridCol>
                <a:gridCol w="1408682">
                  <a:extLst>
                    <a:ext uri="{9D8B030D-6E8A-4147-A177-3AD203B41FA5}">
                      <a16:colId xmlns:a16="http://schemas.microsoft.com/office/drawing/2014/main" val="3439901623"/>
                    </a:ext>
                  </a:extLst>
                </a:gridCol>
                <a:gridCol w="1408682">
                  <a:extLst>
                    <a:ext uri="{9D8B030D-6E8A-4147-A177-3AD203B41FA5}">
                      <a16:colId xmlns:a16="http://schemas.microsoft.com/office/drawing/2014/main" val="1661667143"/>
                    </a:ext>
                  </a:extLst>
                </a:gridCol>
              </a:tblGrid>
              <a:tr h="365760">
                <a:tc>
                  <a:txBody>
                    <a:bodyPr/>
                    <a:lstStyle/>
                    <a:p>
                      <a:r>
                        <a:rPr lang="en-US" sz="1400">
                          <a:solidFill>
                            <a:schemeClr val="accent4"/>
                          </a:solidFill>
                        </a:rPr>
                        <a:t>Title</a:t>
                      </a:r>
                    </a:p>
                  </a:txBody>
                  <a:tcPr marL="68580" marR="68580" anchor="ctr">
                    <a:lnL w="12700" cmpd="sng">
                      <a:noFill/>
                    </a:lnL>
                    <a:lnT w="12700" cmpd="sng">
                      <a:noFill/>
                    </a:lnT>
                    <a:lnB w="38100" cmpd="sng">
                      <a:noFill/>
                    </a:lnB>
                  </a:tcPr>
                </a:tc>
                <a:tc>
                  <a:txBody>
                    <a:bodyPr/>
                    <a:lstStyle/>
                    <a:p>
                      <a:r>
                        <a:rPr lang="en-US" sz="1400">
                          <a:solidFill>
                            <a:schemeClr val="accent4"/>
                          </a:solidFill>
                        </a:rPr>
                        <a:t>Title</a:t>
                      </a:r>
                    </a:p>
                  </a:txBody>
                  <a:tcPr marL="68580" marR="68580" anchor="ctr">
                    <a:lnT w="12700" cmpd="sng">
                      <a:noFill/>
                    </a:lnT>
                    <a:lnB w="38100" cmpd="sng">
                      <a:noFill/>
                    </a:lnB>
                  </a:tcPr>
                </a:tc>
                <a:tc>
                  <a:txBody>
                    <a:bodyPr/>
                    <a:lstStyle/>
                    <a:p>
                      <a:r>
                        <a:rPr lang="en-US" sz="1400">
                          <a:solidFill>
                            <a:schemeClr val="accent4"/>
                          </a:solidFill>
                        </a:rPr>
                        <a:t>Title</a:t>
                      </a:r>
                    </a:p>
                  </a:txBody>
                  <a:tcPr marL="68580" marR="68580" anchor="ctr">
                    <a:lnT w="12700" cmpd="sng">
                      <a:noFill/>
                    </a:lnT>
                    <a:lnB w="38100" cmpd="sng">
                      <a:noFill/>
                    </a:lnB>
                  </a:tcPr>
                </a:tc>
                <a:tc>
                  <a:txBody>
                    <a:bodyPr/>
                    <a:lstStyle/>
                    <a:p>
                      <a:r>
                        <a:rPr lang="en-US" sz="1400">
                          <a:solidFill>
                            <a:schemeClr val="accent4"/>
                          </a:solidFill>
                        </a:rPr>
                        <a:t>Title</a:t>
                      </a:r>
                    </a:p>
                  </a:txBody>
                  <a:tcPr marL="68580" marR="68580" anchor="ctr">
                    <a:lnT w="12700" cmpd="sng">
                      <a:noFill/>
                    </a:lnT>
                    <a:lnB w="38100" cmpd="sng">
                      <a:noFill/>
                    </a:lnB>
                  </a:tcPr>
                </a:tc>
                <a:tc>
                  <a:txBody>
                    <a:bodyPr/>
                    <a:lstStyle/>
                    <a:p>
                      <a:r>
                        <a:rPr lang="en-US" sz="1400">
                          <a:solidFill>
                            <a:schemeClr val="accent4"/>
                          </a:solidFill>
                        </a:rPr>
                        <a:t>Title</a:t>
                      </a:r>
                    </a:p>
                  </a:txBody>
                  <a:tcPr marL="68580" marR="68580" anchor="ctr">
                    <a:lnT w="12700" cmpd="sng">
                      <a:noFill/>
                    </a:lnT>
                    <a:lnB w="38100" cmpd="sng">
                      <a:noFill/>
                    </a:lnB>
                  </a:tcPr>
                </a:tc>
                <a:tc>
                  <a:txBody>
                    <a:bodyPr/>
                    <a:lstStyle/>
                    <a:p>
                      <a:endParaRPr lang="en-US" sz="1400">
                        <a:solidFill>
                          <a:schemeClr val="accent4"/>
                        </a:solidFill>
                      </a:endParaRPr>
                    </a:p>
                  </a:txBody>
                  <a:tcPr marL="68580" marR="68580" anchor="ctr">
                    <a:lnR w="12700" cmpd="sng">
                      <a:noFill/>
                    </a:lnR>
                    <a:lnT w="12700" cmpd="sng">
                      <a:noFill/>
                    </a:lnT>
                    <a:lnB w="38100" cmpd="sng">
                      <a:noFill/>
                    </a:lnB>
                  </a:tcPr>
                </a:tc>
                <a:extLst>
                  <a:ext uri="{0D108BD9-81ED-4DB2-BD59-A6C34878D82A}">
                    <a16:rowId xmlns:a16="http://schemas.microsoft.com/office/drawing/2014/main" val="277202255"/>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1444197505"/>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extLst>
                  <a:ext uri="{0D108BD9-81ED-4DB2-BD59-A6C34878D82A}">
                    <a16:rowId xmlns:a16="http://schemas.microsoft.com/office/drawing/2014/main" val="2697056680"/>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2638109472"/>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extLst>
                  <a:ext uri="{0D108BD9-81ED-4DB2-BD59-A6C34878D82A}">
                    <a16:rowId xmlns:a16="http://schemas.microsoft.com/office/drawing/2014/main" val="1287219413"/>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445608479"/>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60000"/>
                      </a:schemeClr>
                    </a:solidFill>
                  </a:tcPr>
                </a:tc>
                <a:extLst>
                  <a:ext uri="{0D108BD9-81ED-4DB2-BD59-A6C34878D82A}">
                    <a16:rowId xmlns:a16="http://schemas.microsoft.com/office/drawing/2014/main" val="3878910225"/>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3309091138"/>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Minim </a:t>
                      </a:r>
                      <a:r>
                        <a:rPr lang="en-US" sz="1050" err="1"/>
                        <a:t>veniam</a:t>
                      </a:r>
                      <a:r>
                        <a:rPr lang="en-US" sz="1050"/>
                        <a:t> </a:t>
                      </a:r>
                      <a:r>
                        <a:rPr lang="en-US" sz="1050" err="1"/>
                        <a:t>quis</a:t>
                      </a:r>
                      <a:r>
                        <a:rPr lang="en-US" sz="1050"/>
                        <a:t> </a:t>
                      </a:r>
                      <a:r>
                        <a:rPr lang="en-US" sz="1050" err="1"/>
                        <a:t>nostrud</a:t>
                      </a:r>
                      <a:r>
                        <a:rPr lang="en-US" sz="1050"/>
                        <a:t> </a:t>
                      </a:r>
                      <a:r>
                        <a:rPr lang="en-US" sz="1050" err="1"/>
                        <a:t>exceritation</a:t>
                      </a:r>
                      <a:endParaRPr lang="en-US" sz="1050"/>
                    </a:p>
                  </a:txBody>
                  <a:tcPr marL="68580" marR="68580">
                    <a:lnL w="12700" cmpd="sng">
                      <a:noFill/>
                    </a:lnL>
                    <a:lnR w="9525" cap="flat" cmpd="sng" algn="ctr">
                      <a:solidFill>
                        <a:schemeClr val="bg1">
                          <a:lumMod val="7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tc>
                  <a:txBody>
                    <a:bodyPr/>
                    <a:lstStyle/>
                    <a:p>
                      <a:endParaRPr lang="en-US"/>
                    </a:p>
                  </a:txBody>
                  <a:tcPr marL="68580" marR="68580">
                    <a:lnL w="9525"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0"/>
                      </a:schemeClr>
                    </a:solidFill>
                  </a:tcPr>
                </a:tc>
                <a:extLst>
                  <a:ext uri="{0D108BD9-81ED-4DB2-BD59-A6C34878D82A}">
                    <a16:rowId xmlns:a16="http://schemas.microsoft.com/office/drawing/2014/main" val="1915803064"/>
                  </a:ext>
                </a:extLst>
              </a:tr>
            </a:tbl>
          </a:graphicData>
        </a:graphic>
      </p:graphicFrame>
      <p:pic>
        <p:nvPicPr>
          <p:cNvPr id="3" name="Picture 2">
            <a:extLst>
              <a:ext uri="{FF2B5EF4-FFF2-40B4-BE49-F238E27FC236}">
                <a16:creationId xmlns:a16="http://schemas.microsoft.com/office/drawing/2014/main" id="{07C6CAE8-97E6-3201-06DC-5125856151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Tree>
    <p:extLst>
      <p:ext uri="{BB962C8B-B14F-4D97-AF65-F5344CB8AC3E}">
        <p14:creationId xmlns:p14="http://schemas.microsoft.com/office/powerpoint/2010/main" val="837929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4BDD6D-142E-B586-3E03-70637F5561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60" r="12460"/>
          <a:stretch/>
        </p:blipFill>
        <p:spPr>
          <a:xfrm flipV="1">
            <a:off x="0" y="0"/>
            <a:ext cx="9144000" cy="6858000"/>
          </a:xfrm>
          <a:prstGeom prst="rect">
            <a:avLst/>
          </a:prstGeom>
        </p:spPr>
      </p:pic>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F4C4AE6-3EE4-418A-AAFA-FED47107A9DE}"/>
              </a:ext>
            </a:extLst>
          </p:cNvPr>
          <p:cNvSpPr>
            <a:spLocks noGrp="1" noRot="1" noMove="1" noResize="1" noEditPoints="1" noAdjustHandles="1" noChangeArrowheads="1" noChangeShapeType="1"/>
          </p:cNvSpPr>
          <p:nvPr>
            <p:ph type="dt" sz="half" idx="17"/>
          </p:nvPr>
        </p:nvSpPr>
        <p:spPr/>
        <p:txBody>
          <a:bodyPr/>
          <a:lstStyle>
            <a:lvl1pPr>
              <a:defRPr>
                <a:solidFill>
                  <a:schemeClr val="bg1"/>
                </a:solidFill>
              </a:defRPr>
            </a:lvl1pPr>
          </a:lstStyle>
          <a:p>
            <a:fld id="{56AAE543-4A09-48E8-98D9-9066CDC31555}" type="datetime4">
              <a:rPr lang="en-US" smtClean="0"/>
              <a:t>November 6, 2024</a:t>
            </a:fld>
            <a:endParaRPr lang="en-US"/>
          </a:p>
        </p:txBody>
      </p:sp>
      <p:sp>
        <p:nvSpPr>
          <p:cNvPr id="3" name="Footer Placeholder 2">
            <a:extLst>
              <a:ext uri="{FF2B5EF4-FFF2-40B4-BE49-F238E27FC236}">
                <a16:creationId xmlns:a16="http://schemas.microsoft.com/office/drawing/2014/main" id="{E5C3F3DC-2AE7-4260-8CDE-230E0E01218E}"/>
              </a:ext>
            </a:extLst>
          </p:cNvPr>
          <p:cNvSpPr>
            <a:spLocks noGrp="1" noRot="1" noMove="1" noResize="1" noEditPoints="1" noAdjustHandles="1" noChangeArrowheads="1" noChangeShapeType="1"/>
          </p:cNvSpPr>
          <p:nvPr>
            <p:ph type="ftr" sz="quarter" idx="18"/>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7A95891F-9A0A-40B1-9F08-9D9F6B3B0F89}"/>
              </a:ext>
            </a:extLst>
          </p:cNvPr>
          <p:cNvSpPr>
            <a:spLocks noGrp="1" noRot="1" noMove="1" noResize="1" noEditPoints="1" noAdjustHandles="1" noChangeArrowheads="1" noChangeShapeType="1"/>
          </p:cNvSpPr>
          <p:nvPr>
            <p:ph type="sldNum" sz="quarter" idx="19"/>
          </p:nvPr>
        </p:nvSpPr>
        <p:spPr/>
        <p:txBody>
          <a:bodyPr/>
          <a:lstStyle>
            <a:lvl1pPr>
              <a:defRPr>
                <a:solidFill>
                  <a:schemeClr val="bg1"/>
                </a:solidFill>
              </a:defRPr>
            </a:lvl1pPr>
          </a:lstStyle>
          <a:p>
            <a:fld id="{72D3F444-26BA-4EED-ADDE-2D145BE52A63}" type="slidenum">
              <a:rPr lang="en-US" smtClean="0"/>
              <a:pPr/>
              <a:t>‹#›</a:t>
            </a:fld>
            <a:endParaRPr lang="en-US"/>
          </a:p>
        </p:txBody>
      </p:sp>
      <p:pic>
        <p:nvPicPr>
          <p:cNvPr id="8" name="Picture 7">
            <a:extLst>
              <a:ext uri="{FF2B5EF4-FFF2-40B4-BE49-F238E27FC236}">
                <a16:creationId xmlns:a16="http://schemas.microsoft.com/office/drawing/2014/main" id="{B4F31467-B2C5-2DEE-2202-D933B9C025CA}"/>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5" name="Rectangle 4">
            <a:extLst>
              <a:ext uri="{FF2B5EF4-FFF2-40B4-BE49-F238E27FC236}">
                <a16:creationId xmlns:a16="http://schemas.microsoft.com/office/drawing/2014/main" id="{C2AB576B-789A-C464-6142-B45DBB449A6A}"/>
              </a:ext>
            </a:extLst>
          </p:cNvPr>
          <p:cNvSpPr/>
          <p:nvPr userDrawn="1"/>
        </p:nvSpPr>
        <p:spPr>
          <a:xfrm>
            <a:off x="2503171"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4">
            <a:extLst>
              <a:ext uri="{FF2B5EF4-FFF2-40B4-BE49-F238E27FC236}">
                <a16:creationId xmlns:a16="http://schemas.microsoft.com/office/drawing/2014/main" id="{E7E7A67E-2228-76EB-1D06-81466AC6B676}"/>
              </a:ext>
            </a:extLst>
          </p:cNvPr>
          <p:cNvSpPr>
            <a:spLocks noGrp="1"/>
          </p:cNvSpPr>
          <p:nvPr>
            <p:ph type="body" sz="quarter" idx="14" hasCustomPrompt="1"/>
          </p:nvPr>
        </p:nvSpPr>
        <p:spPr>
          <a:xfrm>
            <a:off x="2503171"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6" name="Rectangle 5">
            <a:extLst>
              <a:ext uri="{FF2B5EF4-FFF2-40B4-BE49-F238E27FC236}">
                <a16:creationId xmlns:a16="http://schemas.microsoft.com/office/drawing/2014/main" id="{5265E337-D7FC-1E7D-0B67-E19288270057}"/>
              </a:ext>
            </a:extLst>
          </p:cNvPr>
          <p:cNvSpPr/>
          <p:nvPr userDrawn="1"/>
        </p:nvSpPr>
        <p:spPr>
          <a:xfrm>
            <a:off x="4656583"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4">
            <a:extLst>
              <a:ext uri="{FF2B5EF4-FFF2-40B4-BE49-F238E27FC236}">
                <a16:creationId xmlns:a16="http://schemas.microsoft.com/office/drawing/2014/main" id="{130D7CE3-A262-FF5F-A9A8-1F599EAE7879}"/>
              </a:ext>
            </a:extLst>
          </p:cNvPr>
          <p:cNvSpPr>
            <a:spLocks noGrp="1"/>
          </p:cNvSpPr>
          <p:nvPr>
            <p:ph type="body" sz="quarter" idx="15" hasCustomPrompt="1"/>
          </p:nvPr>
        </p:nvSpPr>
        <p:spPr>
          <a:xfrm>
            <a:off x="4656583"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13" name="Rectangle 12">
            <a:extLst>
              <a:ext uri="{FF2B5EF4-FFF2-40B4-BE49-F238E27FC236}">
                <a16:creationId xmlns:a16="http://schemas.microsoft.com/office/drawing/2014/main" id="{16B24FEB-4A7C-CBC3-A1B4-A96280DE9EBD}"/>
              </a:ext>
            </a:extLst>
          </p:cNvPr>
          <p:cNvSpPr/>
          <p:nvPr userDrawn="1"/>
        </p:nvSpPr>
        <p:spPr>
          <a:xfrm>
            <a:off x="6803136"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E6A74115-0401-20FA-2E48-F018FD7C5BFE}"/>
              </a:ext>
            </a:extLst>
          </p:cNvPr>
          <p:cNvSpPr>
            <a:spLocks noGrp="1"/>
          </p:cNvSpPr>
          <p:nvPr>
            <p:ph type="body" sz="quarter" idx="16" hasCustomPrompt="1"/>
          </p:nvPr>
        </p:nvSpPr>
        <p:spPr>
          <a:xfrm>
            <a:off x="6803136"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4" name="Title 1">
            <a:extLst>
              <a:ext uri="{FF2B5EF4-FFF2-40B4-BE49-F238E27FC236}">
                <a16:creationId xmlns:a16="http://schemas.microsoft.com/office/drawing/2014/main" id="{5E100F0A-BE93-B08D-3EB8-AF05B99B8513}"/>
              </a:ext>
            </a:extLst>
          </p:cNvPr>
          <p:cNvSpPr>
            <a:spLocks noGrp="1"/>
          </p:cNvSpPr>
          <p:nvPr>
            <p:ph type="title" hasCustomPrompt="1"/>
          </p:nvPr>
        </p:nvSpPr>
        <p:spPr>
          <a:xfrm>
            <a:off x="340153" y="464873"/>
            <a:ext cx="5346002" cy="1195317"/>
          </a:xfrm>
        </p:spPr>
        <p:txBody>
          <a:bodyPr lIns="0" tIns="0" rIns="0" bIns="0" anchor="t">
            <a:noAutofit/>
          </a:bodyPr>
          <a:lstStyle>
            <a:lvl1pPr>
              <a:defRPr sz="3600">
                <a:solidFill>
                  <a:schemeClr val="bg1"/>
                </a:solidFill>
              </a:defRPr>
            </a:lvl1pPr>
          </a:lstStyle>
          <a:p>
            <a:r>
              <a:rPr lang="en-US"/>
              <a:t>The path to outwitting complexity isn’t a single-track trail. It involves:</a:t>
            </a:r>
          </a:p>
        </p:txBody>
      </p:sp>
    </p:spTree>
    <p:extLst>
      <p:ext uri="{BB962C8B-B14F-4D97-AF65-F5344CB8AC3E}">
        <p14:creationId xmlns:p14="http://schemas.microsoft.com/office/powerpoint/2010/main" val="3241540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 - Custom Background">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8E909D7-0084-82B1-2E46-25A63188B90F}"/>
              </a:ext>
            </a:extLst>
          </p:cNvPr>
          <p:cNvSpPr>
            <a:spLocks noGrp="1"/>
          </p:cNvSpPr>
          <p:nvPr>
            <p:ph type="pic" sz="quarter" idx="17"/>
          </p:nvPr>
        </p:nvSpPr>
        <p:spPr>
          <a:xfrm>
            <a:off x="0" y="0"/>
            <a:ext cx="9144000" cy="6858000"/>
          </a:xfrm>
        </p:spPr>
        <p:txBody>
          <a:bodyPr/>
          <a:lstStyle/>
          <a:p>
            <a:endParaRPr lang="en-US"/>
          </a:p>
        </p:txBody>
      </p:sp>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C5987C3-8B95-4F56-B496-862ED0D466C8}"/>
              </a:ext>
            </a:extLst>
          </p:cNvPr>
          <p:cNvSpPr>
            <a:spLocks noGrp="1" noRot="1" noMove="1" noResize="1" noEditPoints="1" noAdjustHandles="1" noChangeArrowheads="1" noChangeShapeType="1"/>
          </p:cNvSpPr>
          <p:nvPr>
            <p:ph type="dt" sz="half" idx="18"/>
          </p:nvPr>
        </p:nvSpPr>
        <p:spPr/>
        <p:txBody>
          <a:bodyPr/>
          <a:lstStyle>
            <a:lvl1pPr>
              <a:defRPr>
                <a:solidFill>
                  <a:schemeClr val="bg1"/>
                </a:solidFill>
              </a:defRPr>
            </a:lvl1pPr>
          </a:lstStyle>
          <a:p>
            <a:fld id="{EE35DD0D-8A0F-46BF-B0F6-C6B4793B8433}" type="datetime4">
              <a:rPr lang="en-US" smtClean="0"/>
              <a:t>November 6, 2024</a:t>
            </a:fld>
            <a:endParaRPr lang="en-US"/>
          </a:p>
        </p:txBody>
      </p:sp>
      <p:sp>
        <p:nvSpPr>
          <p:cNvPr id="15" name="Footer Placeholder 14">
            <a:extLst>
              <a:ext uri="{FF2B5EF4-FFF2-40B4-BE49-F238E27FC236}">
                <a16:creationId xmlns:a16="http://schemas.microsoft.com/office/drawing/2014/main" id="{6A5D7C96-8592-44A0-AD70-905D1E36B1E7}"/>
              </a:ext>
            </a:extLst>
          </p:cNvPr>
          <p:cNvSpPr>
            <a:spLocks noGrp="1" noRot="1" noMove="1" noResize="1" noEditPoints="1" noAdjustHandles="1" noChangeArrowheads="1" noChangeShapeType="1"/>
          </p:cNvSpPr>
          <p:nvPr>
            <p:ph type="ftr" sz="quarter" idx="19"/>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CD585730-48D6-43E5-ACFB-3BDCC15F4228}"/>
              </a:ext>
            </a:extLst>
          </p:cNvPr>
          <p:cNvSpPr>
            <a:spLocks noGrp="1" noRot="1" noMove="1" noResize="1" noEditPoints="1" noAdjustHandles="1" noChangeArrowheads="1" noChangeShapeType="1"/>
          </p:cNvSpPr>
          <p:nvPr>
            <p:ph type="sldNum" sz="quarter" idx="20"/>
          </p:nvPr>
        </p:nvSpPr>
        <p:spPr/>
        <p:txBody>
          <a:bodyPr/>
          <a:lstStyle>
            <a:lvl1pPr>
              <a:defRPr>
                <a:solidFill>
                  <a:schemeClr val="bg1"/>
                </a:solidFill>
              </a:defRPr>
            </a:lvl1pPr>
          </a:lstStyle>
          <a:p>
            <a:fld id="{72D3F444-26BA-4EED-ADDE-2D145BE52A63}" type="slidenum">
              <a:rPr lang="en-US" smtClean="0"/>
              <a:pPr/>
              <a:t>‹#›</a:t>
            </a:fld>
            <a:endParaRPr lang="en-US"/>
          </a:p>
        </p:txBody>
      </p:sp>
      <p:pic>
        <p:nvPicPr>
          <p:cNvPr id="8" name="Picture 7">
            <a:extLst>
              <a:ext uri="{FF2B5EF4-FFF2-40B4-BE49-F238E27FC236}">
                <a16:creationId xmlns:a16="http://schemas.microsoft.com/office/drawing/2014/main" id="{1AAA9B39-E128-A2E1-5AED-6818B727FFC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5" name="Rectangle 4">
            <a:extLst>
              <a:ext uri="{FF2B5EF4-FFF2-40B4-BE49-F238E27FC236}">
                <a16:creationId xmlns:a16="http://schemas.microsoft.com/office/drawing/2014/main" id="{C2AB576B-789A-C464-6142-B45DBB449A6A}"/>
              </a:ext>
            </a:extLst>
          </p:cNvPr>
          <p:cNvSpPr/>
          <p:nvPr userDrawn="1"/>
        </p:nvSpPr>
        <p:spPr>
          <a:xfrm>
            <a:off x="2503171"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Bef>
                <a:spcPts val="600"/>
              </a:spcBef>
            </a:pPr>
            <a:endParaRPr lang="en-US" sz="1800"/>
          </a:p>
        </p:txBody>
      </p:sp>
      <p:sp>
        <p:nvSpPr>
          <p:cNvPr id="21" name="Text Placeholder 14">
            <a:extLst>
              <a:ext uri="{FF2B5EF4-FFF2-40B4-BE49-F238E27FC236}">
                <a16:creationId xmlns:a16="http://schemas.microsoft.com/office/drawing/2014/main" id="{E7E7A67E-2228-76EB-1D06-81466AC6B676}"/>
              </a:ext>
            </a:extLst>
          </p:cNvPr>
          <p:cNvSpPr>
            <a:spLocks noGrp="1"/>
          </p:cNvSpPr>
          <p:nvPr>
            <p:ph type="body" sz="quarter" idx="14" hasCustomPrompt="1"/>
          </p:nvPr>
        </p:nvSpPr>
        <p:spPr>
          <a:xfrm>
            <a:off x="2503171" y="2560320"/>
            <a:ext cx="2010014" cy="2011680"/>
          </a:xfrm>
        </p:spPr>
        <p:txBody>
          <a:bodyPr lIns="91440" tIns="0" rIns="91440" bIns="0" anchor="ctr">
            <a:noAutofit/>
          </a:bodyPr>
          <a:lstStyle>
            <a:lvl1pPr marL="0" indent="0" algn="ctr">
              <a:lnSpc>
                <a:spcPct val="100000"/>
              </a:lnSpc>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6" name="Rectangle 5">
            <a:extLst>
              <a:ext uri="{FF2B5EF4-FFF2-40B4-BE49-F238E27FC236}">
                <a16:creationId xmlns:a16="http://schemas.microsoft.com/office/drawing/2014/main" id="{5265E337-D7FC-1E7D-0B67-E19288270057}"/>
              </a:ext>
            </a:extLst>
          </p:cNvPr>
          <p:cNvSpPr/>
          <p:nvPr userDrawn="1"/>
        </p:nvSpPr>
        <p:spPr>
          <a:xfrm>
            <a:off x="4656583"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800"/>
          </a:p>
        </p:txBody>
      </p:sp>
      <p:sp>
        <p:nvSpPr>
          <p:cNvPr id="7" name="Text Placeholder 14">
            <a:extLst>
              <a:ext uri="{FF2B5EF4-FFF2-40B4-BE49-F238E27FC236}">
                <a16:creationId xmlns:a16="http://schemas.microsoft.com/office/drawing/2014/main" id="{130D7CE3-A262-FF5F-A9A8-1F599EAE7879}"/>
              </a:ext>
            </a:extLst>
          </p:cNvPr>
          <p:cNvSpPr>
            <a:spLocks noGrp="1"/>
          </p:cNvSpPr>
          <p:nvPr>
            <p:ph type="body" sz="quarter" idx="15" hasCustomPrompt="1"/>
          </p:nvPr>
        </p:nvSpPr>
        <p:spPr>
          <a:xfrm>
            <a:off x="4656583"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13" name="Rectangle 12">
            <a:extLst>
              <a:ext uri="{FF2B5EF4-FFF2-40B4-BE49-F238E27FC236}">
                <a16:creationId xmlns:a16="http://schemas.microsoft.com/office/drawing/2014/main" id="{16B24FEB-4A7C-CBC3-A1B4-A96280DE9EBD}"/>
              </a:ext>
            </a:extLst>
          </p:cNvPr>
          <p:cNvSpPr/>
          <p:nvPr userDrawn="1"/>
        </p:nvSpPr>
        <p:spPr>
          <a:xfrm>
            <a:off x="6803136" y="2560320"/>
            <a:ext cx="2010014" cy="2011680"/>
          </a:xfrm>
          <a:prstGeom prst="rect">
            <a:avLst/>
          </a:prstGeom>
          <a:solidFill>
            <a:schemeClr val="tx1">
              <a:alpha val="50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E6A74115-0401-20FA-2E48-F018FD7C5BFE}"/>
              </a:ext>
            </a:extLst>
          </p:cNvPr>
          <p:cNvSpPr>
            <a:spLocks noGrp="1"/>
          </p:cNvSpPr>
          <p:nvPr>
            <p:ph type="body" sz="quarter" idx="16" hasCustomPrompt="1"/>
          </p:nvPr>
        </p:nvSpPr>
        <p:spPr>
          <a:xfrm>
            <a:off x="6803136"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3" name="Title 1">
            <a:extLst>
              <a:ext uri="{FF2B5EF4-FFF2-40B4-BE49-F238E27FC236}">
                <a16:creationId xmlns:a16="http://schemas.microsoft.com/office/drawing/2014/main" id="{6A2DD2BE-A000-951E-1DCF-F3BAFED1EE1E}"/>
              </a:ext>
            </a:extLst>
          </p:cNvPr>
          <p:cNvSpPr>
            <a:spLocks noGrp="1"/>
          </p:cNvSpPr>
          <p:nvPr>
            <p:ph type="title" hasCustomPrompt="1"/>
          </p:nvPr>
        </p:nvSpPr>
        <p:spPr>
          <a:xfrm>
            <a:off x="340153" y="464873"/>
            <a:ext cx="5346002" cy="1195317"/>
          </a:xfrm>
        </p:spPr>
        <p:txBody>
          <a:bodyPr lIns="0" tIns="0" rIns="0" bIns="0" anchor="t">
            <a:noAutofit/>
          </a:bodyPr>
          <a:lstStyle>
            <a:lvl1pPr>
              <a:defRPr sz="3600">
                <a:solidFill>
                  <a:schemeClr val="bg1"/>
                </a:solidFill>
              </a:defRPr>
            </a:lvl1pPr>
          </a:lstStyle>
          <a:p>
            <a:r>
              <a:rPr lang="en-US"/>
              <a:t>The path to outwitting complexity isn’t a single-track trail. It involves:</a:t>
            </a:r>
          </a:p>
        </p:txBody>
      </p:sp>
    </p:spTree>
    <p:extLst>
      <p:ext uri="{BB962C8B-B14F-4D97-AF65-F5344CB8AC3E}">
        <p14:creationId xmlns:p14="http://schemas.microsoft.com/office/powerpoint/2010/main" val="1216728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ighlight - GH Green">
    <p:bg>
      <p:bgPr>
        <a:gradFill>
          <a:gsLst>
            <a:gs pos="0">
              <a:schemeClr val="accent2"/>
            </a:gs>
            <a:gs pos="84000">
              <a:schemeClr val="accent3"/>
            </a:gs>
          </a:gsLst>
          <a:lin ang="8400000" scaled="0"/>
        </a:gra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8A97E9C-F30F-445C-AB26-71628C81F2D2}"/>
              </a:ext>
            </a:extLst>
          </p:cNvPr>
          <p:cNvSpPr>
            <a:spLocks noGrp="1" noRot="1" noMove="1" noResize="1" noEditPoints="1" noAdjustHandles="1" noChangeArrowheads="1" noChangeShapeType="1"/>
          </p:cNvSpPr>
          <p:nvPr>
            <p:ph type="dt" sz="half" idx="17"/>
          </p:nvPr>
        </p:nvSpPr>
        <p:spPr/>
        <p:txBody>
          <a:bodyPr/>
          <a:lstStyle>
            <a:lvl1pPr>
              <a:defRPr>
                <a:solidFill>
                  <a:schemeClr val="tx1"/>
                </a:solidFill>
              </a:defRPr>
            </a:lvl1pPr>
          </a:lstStyle>
          <a:p>
            <a:fld id="{9DF141A8-94A3-4B93-826B-3A18B807F6F0}" type="datetime4">
              <a:rPr lang="en-US" smtClean="0"/>
              <a:t>November 6, 2024</a:t>
            </a:fld>
            <a:endParaRPr lang="en-US"/>
          </a:p>
        </p:txBody>
      </p:sp>
      <p:sp>
        <p:nvSpPr>
          <p:cNvPr id="4" name="Footer Placeholder 3">
            <a:extLst>
              <a:ext uri="{FF2B5EF4-FFF2-40B4-BE49-F238E27FC236}">
                <a16:creationId xmlns:a16="http://schemas.microsoft.com/office/drawing/2014/main" id="{550896DE-4611-4F0E-8A4E-20030F39730A}"/>
              </a:ext>
            </a:extLst>
          </p:cNvPr>
          <p:cNvSpPr>
            <a:spLocks noGrp="1" noRot="1" noMove="1" noResize="1" noEditPoints="1" noAdjustHandles="1" noChangeArrowheads="1" noChangeShapeType="1"/>
          </p:cNvSpPr>
          <p:nvPr>
            <p:ph type="ftr" sz="quarter" idx="18"/>
          </p:nvPr>
        </p:nvSpPr>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E5FB530B-5648-4563-B05E-20CF11206B26}"/>
              </a:ext>
            </a:extLst>
          </p:cNvPr>
          <p:cNvSpPr>
            <a:spLocks noGrp="1" noRot="1" noMove="1" noResize="1" noEditPoints="1" noAdjustHandles="1" noChangeArrowheads="1" noChangeShapeType="1"/>
          </p:cNvSpPr>
          <p:nvPr>
            <p:ph type="sldNum" sz="quarter" idx="19"/>
          </p:nvPr>
        </p:nvSpPr>
        <p:spPr/>
        <p:txBody>
          <a:bodyPr/>
          <a:lstStyle>
            <a:lvl1pPr>
              <a:defRPr>
                <a:solidFill>
                  <a:schemeClr val="tx1"/>
                </a:solidFill>
              </a:defRPr>
            </a:lvl1pPr>
          </a:lstStyle>
          <a:p>
            <a:fld id="{72D3F444-26BA-4EED-ADDE-2D145BE52A63}" type="slidenum">
              <a:rPr lang="en-US" smtClean="0"/>
              <a:pPr/>
              <a:t>‹#›</a:t>
            </a:fld>
            <a:endParaRPr lang="en-US"/>
          </a:p>
        </p:txBody>
      </p:sp>
      <p:pic>
        <p:nvPicPr>
          <p:cNvPr id="6" name="Picture 5">
            <a:extLst>
              <a:ext uri="{FF2B5EF4-FFF2-40B4-BE49-F238E27FC236}">
                <a16:creationId xmlns:a16="http://schemas.microsoft.com/office/drawing/2014/main" id="{F2618B36-81A0-F07A-6686-AFE48B1A79B4}"/>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5" name="Rectangle 4">
            <a:extLst>
              <a:ext uri="{FF2B5EF4-FFF2-40B4-BE49-F238E27FC236}">
                <a16:creationId xmlns:a16="http://schemas.microsoft.com/office/drawing/2014/main" id="{C2AB576B-789A-C464-6142-B45DBB449A6A}"/>
              </a:ext>
            </a:extLst>
          </p:cNvPr>
          <p:cNvSpPr/>
          <p:nvPr userDrawn="1"/>
        </p:nvSpPr>
        <p:spPr>
          <a:xfrm>
            <a:off x="2503171" y="2560320"/>
            <a:ext cx="2010014" cy="2011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800">
              <a:solidFill>
                <a:schemeClr val="bg1"/>
              </a:solidFill>
            </a:endParaRPr>
          </a:p>
        </p:txBody>
      </p:sp>
      <p:sp>
        <p:nvSpPr>
          <p:cNvPr id="21" name="Text Placeholder 14">
            <a:extLst>
              <a:ext uri="{FF2B5EF4-FFF2-40B4-BE49-F238E27FC236}">
                <a16:creationId xmlns:a16="http://schemas.microsoft.com/office/drawing/2014/main" id="{E7E7A67E-2228-76EB-1D06-81466AC6B676}"/>
              </a:ext>
            </a:extLst>
          </p:cNvPr>
          <p:cNvSpPr>
            <a:spLocks noGrp="1"/>
          </p:cNvSpPr>
          <p:nvPr>
            <p:ph type="body" sz="quarter" idx="14" hasCustomPrompt="1"/>
          </p:nvPr>
        </p:nvSpPr>
        <p:spPr>
          <a:xfrm>
            <a:off x="2503171" y="2560320"/>
            <a:ext cx="2010014" cy="2011680"/>
          </a:xfrm>
        </p:spPr>
        <p:txBody>
          <a:bodyPr lIns="91440" tIns="0" rIns="91440" bIns="0" anchor="ctr">
            <a:noAutofit/>
          </a:bodyPr>
          <a:lstStyle>
            <a:lvl1pPr marL="0" indent="0" algn="ctr">
              <a:lnSpc>
                <a:spcPct val="100000"/>
              </a:lnSpc>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3" name="Title 1">
            <a:extLst>
              <a:ext uri="{FF2B5EF4-FFF2-40B4-BE49-F238E27FC236}">
                <a16:creationId xmlns:a16="http://schemas.microsoft.com/office/drawing/2014/main" id="{F929519B-FFB9-0447-1522-D82C2F94D9EB}"/>
              </a:ext>
            </a:extLst>
          </p:cNvPr>
          <p:cNvSpPr>
            <a:spLocks noGrp="1"/>
          </p:cNvSpPr>
          <p:nvPr>
            <p:ph type="title" hasCustomPrompt="1"/>
          </p:nvPr>
        </p:nvSpPr>
        <p:spPr>
          <a:xfrm>
            <a:off x="340153" y="464873"/>
            <a:ext cx="5346002" cy="1195317"/>
          </a:xfrm>
        </p:spPr>
        <p:txBody>
          <a:bodyPr lIns="0" tIns="0" rIns="0" bIns="0" anchor="t">
            <a:noAutofit/>
          </a:bodyPr>
          <a:lstStyle>
            <a:lvl1pPr>
              <a:defRPr sz="3600">
                <a:solidFill>
                  <a:schemeClr val="tx1"/>
                </a:solidFill>
              </a:defRPr>
            </a:lvl1pPr>
          </a:lstStyle>
          <a:p>
            <a:r>
              <a:rPr lang="en-US"/>
              <a:t>The path to outwitting complexity isn’t a single-track trail. It involves:</a:t>
            </a:r>
          </a:p>
        </p:txBody>
      </p:sp>
      <p:sp>
        <p:nvSpPr>
          <p:cNvPr id="10" name="Rectangle 9">
            <a:extLst>
              <a:ext uri="{FF2B5EF4-FFF2-40B4-BE49-F238E27FC236}">
                <a16:creationId xmlns:a16="http://schemas.microsoft.com/office/drawing/2014/main" id="{7B4718A8-3B84-2A8A-FE87-4F5203C9CE29}"/>
              </a:ext>
            </a:extLst>
          </p:cNvPr>
          <p:cNvSpPr/>
          <p:nvPr userDrawn="1"/>
        </p:nvSpPr>
        <p:spPr>
          <a:xfrm>
            <a:off x="4647130" y="2560320"/>
            <a:ext cx="2010014" cy="2011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1" name="Text Placeholder 14">
            <a:extLst>
              <a:ext uri="{FF2B5EF4-FFF2-40B4-BE49-F238E27FC236}">
                <a16:creationId xmlns:a16="http://schemas.microsoft.com/office/drawing/2014/main" id="{6E397265-AC11-7E25-2BE6-2B19A886C3DA}"/>
              </a:ext>
            </a:extLst>
          </p:cNvPr>
          <p:cNvSpPr>
            <a:spLocks noGrp="1"/>
          </p:cNvSpPr>
          <p:nvPr>
            <p:ph type="body" sz="quarter" idx="105" hasCustomPrompt="1"/>
          </p:nvPr>
        </p:nvSpPr>
        <p:spPr>
          <a:xfrm>
            <a:off x="4647130"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16" name="Rectangle 15">
            <a:extLst>
              <a:ext uri="{FF2B5EF4-FFF2-40B4-BE49-F238E27FC236}">
                <a16:creationId xmlns:a16="http://schemas.microsoft.com/office/drawing/2014/main" id="{54836C26-D735-5567-E318-9417F407190E}"/>
              </a:ext>
            </a:extLst>
          </p:cNvPr>
          <p:cNvSpPr/>
          <p:nvPr userDrawn="1"/>
        </p:nvSpPr>
        <p:spPr>
          <a:xfrm>
            <a:off x="6791086" y="2560320"/>
            <a:ext cx="2010014" cy="2011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7" name="Text Placeholder 14">
            <a:extLst>
              <a:ext uri="{FF2B5EF4-FFF2-40B4-BE49-F238E27FC236}">
                <a16:creationId xmlns:a16="http://schemas.microsoft.com/office/drawing/2014/main" id="{44769F57-30EA-DA18-F838-EBF29619FCC8}"/>
              </a:ext>
            </a:extLst>
          </p:cNvPr>
          <p:cNvSpPr>
            <a:spLocks noGrp="1"/>
          </p:cNvSpPr>
          <p:nvPr>
            <p:ph type="body" sz="quarter" idx="106" hasCustomPrompt="1"/>
          </p:nvPr>
        </p:nvSpPr>
        <p:spPr>
          <a:xfrm>
            <a:off x="6791086"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5112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ver Light">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219BA8D-044C-507A-FC29-5BD25BC032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7" r="13610" b="24168"/>
          <a:stretch/>
        </p:blipFill>
        <p:spPr>
          <a:xfrm>
            <a:off x="4039924" y="1348347"/>
            <a:ext cx="5104076" cy="5514975"/>
          </a:xfrm>
          <a:prstGeom prst="rect">
            <a:avLst/>
          </a:prstGeom>
        </p:spPr>
      </p:pic>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0" y="1845130"/>
            <a:ext cx="5899224" cy="4555670"/>
          </a:xfrm>
        </p:spPr>
        <p:txBody>
          <a:bodyPr lIns="0" tIns="0" rIns="0" bIns="0" anchor="b">
            <a:noAutofit/>
          </a:bodyPr>
          <a:lstStyle>
            <a:lvl1pPr>
              <a:lnSpc>
                <a:spcPct val="90000"/>
              </a:lnSpc>
              <a:defRPr sz="4800">
                <a:solidFill>
                  <a:schemeClr val="tx1"/>
                </a:solidFill>
              </a:defRPr>
            </a:lvl1pPr>
          </a:lstStyle>
          <a:p>
            <a:r>
              <a:rPr lang="en-US"/>
              <a:t>Cover: Title of </a:t>
            </a:r>
            <a:br>
              <a:rPr lang="en-US"/>
            </a:br>
            <a:r>
              <a:rPr lang="en-US"/>
              <a:t>Deck Goes Here</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21386"/>
            <a:ext cx="2057400" cy="365125"/>
          </a:xfrm>
        </p:spPr>
        <p:txBody>
          <a:bodyPr lIns="0" tIns="0" rIns="0" bIns="0" anchor="b">
            <a:noAutofit/>
          </a:bodyPr>
          <a:lstStyle>
            <a:lvl1pPr algn="r">
              <a:defRPr sz="1051">
                <a:solidFill>
                  <a:schemeClr val="tx1"/>
                </a:solidFill>
              </a:defRPr>
            </a:lvl1pPr>
          </a:lstStyle>
          <a:p>
            <a:fld id="{AF54D0E8-6335-4CB0-B849-6E056DD2C3D5}"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6" name="Picture 5">
            <a:extLst>
              <a:ext uri="{FF2B5EF4-FFF2-40B4-BE49-F238E27FC236}">
                <a16:creationId xmlns:a16="http://schemas.microsoft.com/office/drawing/2014/main" id="{935990B5-F2B8-1D01-AC97-92B8CC0948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8626" y="501956"/>
            <a:ext cx="1361066" cy="345058"/>
          </a:xfrm>
          <a:prstGeom prst="rect">
            <a:avLst/>
          </a:prstGeom>
        </p:spPr>
      </p:pic>
    </p:spTree>
    <p:extLst>
      <p:ext uri="{BB962C8B-B14F-4D97-AF65-F5344CB8AC3E}">
        <p14:creationId xmlns:p14="http://schemas.microsoft.com/office/powerpoint/2010/main" val="2646076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ighlight - Dark">
    <p:bg>
      <p:bgPr>
        <a:solidFill>
          <a:schemeClr val="tx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12AFD75-58FB-DE64-F21B-4BF23BDC4AA8}"/>
              </a:ext>
            </a:extLst>
          </p:cNvPr>
          <p:cNvCxnSpPr>
            <a:cxnSpLocks noGrp="1" noRot="1" noMove="1" noResize="1" noEditPoints="1" noAdjustHandles="1" noChangeArrowheads="1" noChangeShapeType="1"/>
          </p:cNvCxnSpPr>
          <p:nvPr userDrawn="1"/>
        </p:nvCxnSpPr>
        <p:spPr>
          <a:xfrm>
            <a:off x="0" y="6306722"/>
            <a:ext cx="914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8A97E9C-F30F-445C-AB26-71628C81F2D2}"/>
              </a:ext>
            </a:extLst>
          </p:cNvPr>
          <p:cNvSpPr>
            <a:spLocks noGrp="1" noRot="1" noMove="1" noResize="1" noEditPoints="1" noAdjustHandles="1" noChangeArrowheads="1" noChangeShapeType="1"/>
          </p:cNvSpPr>
          <p:nvPr>
            <p:ph type="dt" sz="half" idx="17"/>
          </p:nvPr>
        </p:nvSpPr>
        <p:spPr/>
        <p:txBody>
          <a:bodyPr/>
          <a:lstStyle>
            <a:lvl1pPr>
              <a:defRPr>
                <a:solidFill>
                  <a:schemeClr val="bg1"/>
                </a:solidFill>
              </a:defRPr>
            </a:lvl1pPr>
          </a:lstStyle>
          <a:p>
            <a:fld id="{E62FB932-6B5C-45AE-97FC-6D051DD60FED}" type="datetime4">
              <a:rPr lang="en-US" smtClean="0"/>
              <a:t>November 6, 2024</a:t>
            </a:fld>
            <a:endParaRPr lang="en-US"/>
          </a:p>
        </p:txBody>
      </p:sp>
      <p:sp>
        <p:nvSpPr>
          <p:cNvPr id="4" name="Footer Placeholder 3">
            <a:extLst>
              <a:ext uri="{FF2B5EF4-FFF2-40B4-BE49-F238E27FC236}">
                <a16:creationId xmlns:a16="http://schemas.microsoft.com/office/drawing/2014/main" id="{550896DE-4611-4F0E-8A4E-20030F39730A}"/>
              </a:ext>
            </a:extLst>
          </p:cNvPr>
          <p:cNvSpPr>
            <a:spLocks noGrp="1" noRot="1" noMove="1" noResize="1" noEditPoints="1" noAdjustHandles="1" noChangeArrowheads="1" noChangeShapeType="1"/>
          </p:cNvSpPr>
          <p:nvPr>
            <p:ph type="ftr" sz="quarter" idx="18"/>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E5FB530B-5648-4563-B05E-20CF11206B26}"/>
              </a:ext>
            </a:extLst>
          </p:cNvPr>
          <p:cNvSpPr>
            <a:spLocks noGrp="1" noRot="1" noMove="1" noResize="1" noEditPoints="1" noAdjustHandles="1" noChangeArrowheads="1" noChangeShapeType="1"/>
          </p:cNvSpPr>
          <p:nvPr>
            <p:ph type="sldNum" sz="quarter" idx="19"/>
          </p:nvPr>
        </p:nvSpPr>
        <p:spPr/>
        <p:txBody>
          <a:bodyPr/>
          <a:lstStyle>
            <a:lvl1pPr>
              <a:defRPr>
                <a:solidFill>
                  <a:schemeClr val="bg1"/>
                </a:solidFill>
              </a:defRPr>
            </a:lvl1pPr>
          </a:lstStyle>
          <a:p>
            <a:fld id="{72D3F444-26BA-4EED-ADDE-2D145BE52A63}" type="slidenum">
              <a:rPr lang="en-US" smtClean="0"/>
              <a:pPr/>
              <a:t>‹#›</a:t>
            </a:fld>
            <a:endParaRPr lang="en-US"/>
          </a:p>
        </p:txBody>
      </p:sp>
      <p:pic>
        <p:nvPicPr>
          <p:cNvPr id="8" name="Picture 7">
            <a:extLst>
              <a:ext uri="{FF2B5EF4-FFF2-40B4-BE49-F238E27FC236}">
                <a16:creationId xmlns:a16="http://schemas.microsoft.com/office/drawing/2014/main" id="{A82DBF0B-B952-FE60-D130-E216667345D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20"/>
          </a:xfrm>
          <a:prstGeom prst="rect">
            <a:avLst/>
          </a:prstGeom>
        </p:spPr>
      </p:pic>
      <p:sp>
        <p:nvSpPr>
          <p:cNvPr id="5" name="Rectangle 4">
            <a:extLst>
              <a:ext uri="{FF2B5EF4-FFF2-40B4-BE49-F238E27FC236}">
                <a16:creationId xmlns:a16="http://schemas.microsoft.com/office/drawing/2014/main" id="{C2AB576B-789A-C464-6142-B45DBB449A6A}"/>
              </a:ext>
            </a:extLst>
          </p:cNvPr>
          <p:cNvSpPr/>
          <p:nvPr userDrawn="1"/>
        </p:nvSpPr>
        <p:spPr>
          <a:xfrm>
            <a:off x="2503171" y="2560320"/>
            <a:ext cx="2010014" cy="2011680"/>
          </a:xfrm>
          <a:prstGeom prst="rect">
            <a:avLst/>
          </a:prstGeom>
          <a:gradFill>
            <a:gsLst>
              <a:gs pos="0">
                <a:schemeClr val="tx2"/>
              </a:gs>
              <a:gs pos="84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4">
            <a:extLst>
              <a:ext uri="{FF2B5EF4-FFF2-40B4-BE49-F238E27FC236}">
                <a16:creationId xmlns:a16="http://schemas.microsoft.com/office/drawing/2014/main" id="{E7E7A67E-2228-76EB-1D06-81466AC6B676}"/>
              </a:ext>
            </a:extLst>
          </p:cNvPr>
          <p:cNvSpPr>
            <a:spLocks noGrp="1"/>
          </p:cNvSpPr>
          <p:nvPr>
            <p:ph type="body" sz="quarter" idx="14" hasCustomPrompt="1"/>
          </p:nvPr>
        </p:nvSpPr>
        <p:spPr>
          <a:xfrm>
            <a:off x="2503171"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6" name="Rectangle 5">
            <a:extLst>
              <a:ext uri="{FF2B5EF4-FFF2-40B4-BE49-F238E27FC236}">
                <a16:creationId xmlns:a16="http://schemas.microsoft.com/office/drawing/2014/main" id="{5265E337-D7FC-1E7D-0B67-E19288270057}"/>
              </a:ext>
            </a:extLst>
          </p:cNvPr>
          <p:cNvSpPr/>
          <p:nvPr userDrawn="1"/>
        </p:nvSpPr>
        <p:spPr>
          <a:xfrm>
            <a:off x="4656583" y="2560320"/>
            <a:ext cx="2010014" cy="2011680"/>
          </a:xfrm>
          <a:prstGeom prst="rect">
            <a:avLst/>
          </a:prstGeom>
          <a:gradFill>
            <a:gsLst>
              <a:gs pos="0">
                <a:schemeClr val="tx2"/>
              </a:gs>
              <a:gs pos="84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4">
            <a:extLst>
              <a:ext uri="{FF2B5EF4-FFF2-40B4-BE49-F238E27FC236}">
                <a16:creationId xmlns:a16="http://schemas.microsoft.com/office/drawing/2014/main" id="{130D7CE3-A262-FF5F-A9A8-1F599EAE7879}"/>
              </a:ext>
            </a:extLst>
          </p:cNvPr>
          <p:cNvSpPr>
            <a:spLocks noGrp="1"/>
          </p:cNvSpPr>
          <p:nvPr>
            <p:ph type="body" sz="quarter" idx="15" hasCustomPrompt="1"/>
          </p:nvPr>
        </p:nvSpPr>
        <p:spPr>
          <a:xfrm>
            <a:off x="4656583" y="2560320"/>
            <a:ext cx="2010014" cy="2011680"/>
          </a:xfrm>
        </p:spPr>
        <p:txBody>
          <a:bodyPr lIns="91440" tIns="0" rIns="91440" bIns="0" anchor="ctr">
            <a:no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13" name="Rectangle 12">
            <a:extLst>
              <a:ext uri="{FF2B5EF4-FFF2-40B4-BE49-F238E27FC236}">
                <a16:creationId xmlns:a16="http://schemas.microsoft.com/office/drawing/2014/main" id="{16B24FEB-4A7C-CBC3-A1B4-A96280DE9EBD}"/>
              </a:ext>
            </a:extLst>
          </p:cNvPr>
          <p:cNvSpPr/>
          <p:nvPr userDrawn="1"/>
        </p:nvSpPr>
        <p:spPr>
          <a:xfrm>
            <a:off x="6803136" y="2560320"/>
            <a:ext cx="2010014" cy="2011680"/>
          </a:xfrm>
          <a:prstGeom prst="rect">
            <a:avLst/>
          </a:prstGeom>
          <a:gradFill>
            <a:gsLst>
              <a:gs pos="0">
                <a:schemeClr val="tx2"/>
              </a:gs>
              <a:gs pos="84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E6A74115-0401-20FA-2E48-F018FD7C5BFE}"/>
              </a:ext>
            </a:extLst>
          </p:cNvPr>
          <p:cNvSpPr>
            <a:spLocks noGrp="1"/>
          </p:cNvSpPr>
          <p:nvPr>
            <p:ph type="body" sz="quarter" idx="16" hasCustomPrompt="1"/>
          </p:nvPr>
        </p:nvSpPr>
        <p:spPr>
          <a:xfrm>
            <a:off x="6803136" y="2560320"/>
            <a:ext cx="2010014" cy="2011680"/>
          </a:xfrm>
        </p:spPr>
        <p:txBody>
          <a:bodyPr lIns="91440" tIns="0" rIns="91440" bIns="0" anchor="ctr">
            <a:normAutofit/>
          </a:bodyPr>
          <a:lstStyle>
            <a:lvl1pPr marL="0" indent="0" algn="ctr">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sunt in culpa qui official </a:t>
            </a:r>
            <a:r>
              <a:rPr lang="en-US" err="1"/>
              <a:t>deserunt</a:t>
            </a:r>
            <a:r>
              <a:rPr lang="en-US"/>
              <a:t> </a:t>
            </a:r>
            <a:r>
              <a:rPr lang="en-US" err="1"/>
              <a:t>molit</a:t>
            </a:r>
            <a:r>
              <a:rPr lang="en-US"/>
              <a:t> </a:t>
            </a:r>
            <a:r>
              <a:rPr lang="en-US" err="1"/>
              <a:t>anim</a:t>
            </a:r>
            <a:r>
              <a:rPr lang="en-US"/>
              <a:t> id </a:t>
            </a:r>
            <a:r>
              <a:rPr lang="en-US" err="1"/>
              <a:t>est</a:t>
            </a:r>
            <a:r>
              <a:rPr lang="en-US"/>
              <a:t> </a:t>
            </a:r>
            <a:r>
              <a:rPr lang="en-US" err="1"/>
              <a:t>laborum</a:t>
            </a:r>
            <a:r>
              <a:rPr lang="en-US"/>
              <a:t>.</a:t>
            </a:r>
          </a:p>
        </p:txBody>
      </p:sp>
      <p:sp>
        <p:nvSpPr>
          <p:cNvPr id="3" name="Title 1">
            <a:extLst>
              <a:ext uri="{FF2B5EF4-FFF2-40B4-BE49-F238E27FC236}">
                <a16:creationId xmlns:a16="http://schemas.microsoft.com/office/drawing/2014/main" id="{F929519B-FFB9-0447-1522-D82C2F94D9EB}"/>
              </a:ext>
            </a:extLst>
          </p:cNvPr>
          <p:cNvSpPr>
            <a:spLocks noGrp="1"/>
          </p:cNvSpPr>
          <p:nvPr>
            <p:ph type="title" hasCustomPrompt="1"/>
          </p:nvPr>
        </p:nvSpPr>
        <p:spPr>
          <a:xfrm>
            <a:off x="340153" y="464873"/>
            <a:ext cx="5346002" cy="1195317"/>
          </a:xfrm>
        </p:spPr>
        <p:txBody>
          <a:bodyPr lIns="0" tIns="0" rIns="0" bIns="0" anchor="t">
            <a:noAutofit/>
          </a:bodyPr>
          <a:lstStyle>
            <a:lvl1pPr>
              <a:defRPr sz="3600">
                <a:solidFill>
                  <a:schemeClr val="bg1"/>
                </a:solidFill>
              </a:defRPr>
            </a:lvl1pPr>
          </a:lstStyle>
          <a:p>
            <a:r>
              <a:rPr lang="en-US"/>
              <a:t>The path to outwitting complexity isn’t a single-track trail. It involves:</a:t>
            </a:r>
          </a:p>
        </p:txBody>
      </p:sp>
    </p:spTree>
    <p:extLst>
      <p:ext uri="{BB962C8B-B14F-4D97-AF65-F5344CB8AC3E}">
        <p14:creationId xmlns:p14="http://schemas.microsoft.com/office/powerpoint/2010/main" val="238709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ighlight - Photo Gri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86DA86-A279-4196-A507-3B86A0DB8CAD}"/>
              </a:ext>
            </a:extLst>
          </p:cNvPr>
          <p:cNvSpPr>
            <a:spLocks noGrp="1" noRot="1" noMove="1" noResize="1" noEditPoints="1" noAdjustHandles="1" noChangeArrowheads="1" noChangeShapeType="1"/>
          </p:cNvSpPr>
          <p:nvPr>
            <p:ph type="dt" sz="half" idx="22"/>
          </p:nvPr>
        </p:nvSpPr>
        <p:spPr/>
        <p:txBody>
          <a:bodyPr/>
          <a:lstStyle/>
          <a:p>
            <a:fld id="{CC4ADA38-BBC9-4E97-8E66-59A94EDDAC39}" type="datetime4">
              <a:rPr lang="en-US" smtClean="0"/>
              <a:t>November 6, 2024</a:t>
            </a:fld>
            <a:endParaRPr lang="en-US"/>
          </a:p>
        </p:txBody>
      </p:sp>
      <p:sp>
        <p:nvSpPr>
          <p:cNvPr id="6" name="Footer Placeholder 5">
            <a:extLst>
              <a:ext uri="{FF2B5EF4-FFF2-40B4-BE49-F238E27FC236}">
                <a16:creationId xmlns:a16="http://schemas.microsoft.com/office/drawing/2014/main" id="{D0BE683A-A925-4CD8-9119-2B5074421334}"/>
              </a:ext>
            </a:extLst>
          </p:cNvPr>
          <p:cNvSpPr>
            <a:spLocks noGrp="1" noRot="1" noMove="1" noResize="1" noEditPoints="1" noAdjustHandles="1" noChangeArrowheads="1" noChangeShapeType="1"/>
          </p:cNvSpPr>
          <p:nvPr>
            <p:ph type="ftr" sz="quarter" idx="23"/>
          </p:nvPr>
        </p:nvSpPr>
        <p:spPr/>
        <p:txBody>
          <a:bodyPr/>
          <a:lstStyle/>
          <a:p>
            <a:endParaRPr lang="en-US"/>
          </a:p>
        </p:txBody>
      </p:sp>
      <p:sp>
        <p:nvSpPr>
          <p:cNvPr id="7" name="Slide Number Placeholder 6">
            <a:extLst>
              <a:ext uri="{FF2B5EF4-FFF2-40B4-BE49-F238E27FC236}">
                <a16:creationId xmlns:a16="http://schemas.microsoft.com/office/drawing/2014/main" id="{6868058C-327C-44D6-9699-777697781CB6}"/>
              </a:ext>
            </a:extLst>
          </p:cNvPr>
          <p:cNvSpPr>
            <a:spLocks noGrp="1" noRot="1" noMove="1" noResize="1" noEditPoints="1" noAdjustHandles="1" noChangeArrowheads="1" noChangeShapeType="1"/>
          </p:cNvSpPr>
          <p:nvPr>
            <p:ph type="sldNum" sz="quarter" idx="24"/>
          </p:nvPr>
        </p:nvSpPr>
        <p:spPr/>
        <p:txBody>
          <a:bodyPr/>
          <a:lstStyle/>
          <a:p>
            <a:fld id="{72D3F444-26BA-4EED-ADDE-2D145BE52A63}" type="slidenum">
              <a:rPr lang="en-US" smtClean="0"/>
              <a:pPr/>
              <a:t>‹#›</a:t>
            </a:fld>
            <a:endParaRPr lang="en-US"/>
          </a:p>
        </p:txBody>
      </p:sp>
      <p:pic>
        <p:nvPicPr>
          <p:cNvPr id="8" name="Picture 7">
            <a:extLst>
              <a:ext uri="{FF2B5EF4-FFF2-40B4-BE49-F238E27FC236}">
                <a16:creationId xmlns:a16="http://schemas.microsoft.com/office/drawing/2014/main" id="{0227D5B6-4E9A-CA6F-B9B8-9E869CDB0DF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29344" y="6465130"/>
            <a:ext cx="914400" cy="231819"/>
          </a:xfrm>
          <a:prstGeom prst="rect">
            <a:avLst/>
          </a:prstGeom>
        </p:spPr>
      </p:pic>
      <p:sp>
        <p:nvSpPr>
          <p:cNvPr id="5" name="Rectangle 4">
            <a:extLst>
              <a:ext uri="{FF2B5EF4-FFF2-40B4-BE49-F238E27FC236}">
                <a16:creationId xmlns:a16="http://schemas.microsoft.com/office/drawing/2014/main" id="{C2AB576B-789A-C464-6142-B45DBB449A6A}"/>
              </a:ext>
            </a:extLst>
          </p:cNvPr>
          <p:cNvSpPr/>
          <p:nvPr userDrawn="1"/>
        </p:nvSpPr>
        <p:spPr>
          <a:xfrm>
            <a:off x="433408" y="452623"/>
            <a:ext cx="2946901" cy="2835765"/>
          </a:xfrm>
          <a:prstGeom prst="rect">
            <a:avLst/>
          </a:prstGeom>
          <a:gradFill>
            <a:gsLst>
              <a:gs pos="0">
                <a:schemeClr val="accent2"/>
              </a:gs>
              <a:gs pos="84000">
                <a:schemeClr val="accent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389E16F-2A4F-C6FE-9A36-54F2867D9445}"/>
              </a:ext>
            </a:extLst>
          </p:cNvPr>
          <p:cNvSpPr>
            <a:spLocks noGrp="1"/>
          </p:cNvSpPr>
          <p:nvPr>
            <p:ph type="title" hasCustomPrompt="1"/>
          </p:nvPr>
        </p:nvSpPr>
        <p:spPr>
          <a:xfrm>
            <a:off x="834779" y="804927"/>
            <a:ext cx="2106253" cy="2126385"/>
          </a:xfrm>
        </p:spPr>
        <p:txBody>
          <a:bodyPr lIns="0" rIns="0" anchor="ctr">
            <a:noAutofit/>
          </a:bodyPr>
          <a:lstStyle>
            <a:lvl1pPr>
              <a:lnSpc>
                <a:spcPct val="100000"/>
              </a:lnSpc>
              <a:spcBef>
                <a:spcPts val="600"/>
              </a:spcBef>
              <a:defRPr sz="1800" b="1">
                <a:solidFill>
                  <a:schemeClr val="tx1"/>
                </a:solidFill>
              </a:defRPr>
            </a:lvl1pPr>
          </a:lstStyle>
          <a:p>
            <a:r>
              <a:rPr lang="en-US" err="1"/>
              <a:t>Nostrud</a:t>
            </a:r>
            <a:r>
              <a:rPr lang="en-US"/>
              <a:t> non provident, sunt in culpa qui official </a:t>
            </a:r>
            <a:r>
              <a:rPr lang="en-US" err="1"/>
              <a:t>deserunt</a:t>
            </a:r>
            <a:r>
              <a:rPr lang="en-US"/>
              <a:t> </a:t>
            </a:r>
            <a:r>
              <a:rPr lang="en-US" err="1"/>
              <a:t>molit</a:t>
            </a:r>
            <a:r>
              <a:rPr lang="en-US"/>
              <a:t> </a:t>
            </a:r>
            <a:r>
              <a:rPr lang="en-US" err="1"/>
              <a:t>anim</a:t>
            </a:r>
            <a:endParaRPr lang="en-US"/>
          </a:p>
        </p:txBody>
      </p:sp>
      <p:sp>
        <p:nvSpPr>
          <p:cNvPr id="13" name="Rectangle 12">
            <a:extLst>
              <a:ext uri="{FF2B5EF4-FFF2-40B4-BE49-F238E27FC236}">
                <a16:creationId xmlns:a16="http://schemas.microsoft.com/office/drawing/2014/main" id="{16B24FEB-4A7C-CBC3-A1B4-A96280DE9EBD}"/>
              </a:ext>
            </a:extLst>
          </p:cNvPr>
          <p:cNvSpPr/>
          <p:nvPr userDrawn="1"/>
        </p:nvSpPr>
        <p:spPr>
          <a:xfrm>
            <a:off x="5767012" y="3429011"/>
            <a:ext cx="2955428" cy="283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E6A74115-0401-20FA-2E48-F018FD7C5BFE}"/>
              </a:ext>
            </a:extLst>
          </p:cNvPr>
          <p:cNvSpPr>
            <a:spLocks noGrp="1"/>
          </p:cNvSpPr>
          <p:nvPr>
            <p:ph type="body" sz="quarter" idx="16" hasCustomPrompt="1"/>
          </p:nvPr>
        </p:nvSpPr>
        <p:spPr>
          <a:xfrm>
            <a:off x="6085709" y="3776554"/>
            <a:ext cx="2318034" cy="853968"/>
          </a:xfrm>
        </p:spPr>
        <p:txBody>
          <a:bodyPr lIns="0" tIns="0" rIns="0" bIns="0" anchor="b">
            <a:noAutofit/>
          </a:bodyPr>
          <a:lstStyle>
            <a:lvl1pPr marL="0" indent="0" algn="l">
              <a:lnSpc>
                <a:spcPct val="100000"/>
              </a:lnSpc>
              <a:spcBef>
                <a:spcPts val="600"/>
              </a:spcBef>
              <a:buNone/>
              <a:defRPr sz="1400" b="1">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a:t>
            </a:r>
          </a:p>
        </p:txBody>
      </p:sp>
      <p:pic>
        <p:nvPicPr>
          <p:cNvPr id="19" name="Picture 18" descr="A sign in the middle of a forest&#10;&#10;Description automatically generated with low confidence">
            <a:extLst>
              <a:ext uri="{FF2B5EF4-FFF2-40B4-BE49-F238E27FC236}">
                <a16:creationId xmlns:a16="http://schemas.microsoft.com/office/drawing/2014/main" id="{2E455A03-7824-73B2-D213-5BE14B0C77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13754" y="3426352"/>
            <a:ext cx="2946901" cy="2835764"/>
          </a:xfrm>
          <a:prstGeom prst="rect">
            <a:avLst/>
          </a:prstGeom>
        </p:spPr>
      </p:pic>
      <p:pic>
        <p:nvPicPr>
          <p:cNvPr id="20" name="Picture 19" descr="A sign in the middle of a forest&#10;&#10;Description automatically generated with low confidence">
            <a:extLst>
              <a:ext uri="{FF2B5EF4-FFF2-40B4-BE49-F238E27FC236}">
                <a16:creationId xmlns:a16="http://schemas.microsoft.com/office/drawing/2014/main" id="{A1E3BE4D-EECF-1C56-D0C5-5F67714814F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4687" y="451989"/>
            <a:ext cx="2946901" cy="2835764"/>
          </a:xfrm>
          <a:prstGeom prst="rect">
            <a:avLst/>
          </a:prstGeom>
        </p:spPr>
      </p:pic>
      <p:pic>
        <p:nvPicPr>
          <p:cNvPr id="22" name="Picture 21" descr="A sign in the middle of a forest&#10;&#10;Description automatically generated with low confidence">
            <a:extLst>
              <a:ext uri="{FF2B5EF4-FFF2-40B4-BE49-F238E27FC236}">
                <a16:creationId xmlns:a16="http://schemas.microsoft.com/office/drawing/2014/main" id="{909E0C88-AE01-B849-1E97-F6537E570DD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536887" y="451989"/>
            <a:ext cx="2173712" cy="2835764"/>
          </a:xfrm>
          <a:prstGeom prst="rect">
            <a:avLst/>
          </a:prstGeom>
        </p:spPr>
      </p:pic>
      <p:pic>
        <p:nvPicPr>
          <p:cNvPr id="23" name="Picture 22" descr="A sign in the middle of a forest&#10;&#10;Description automatically generated with low confidence">
            <a:extLst>
              <a:ext uri="{FF2B5EF4-FFF2-40B4-BE49-F238E27FC236}">
                <a16:creationId xmlns:a16="http://schemas.microsoft.com/office/drawing/2014/main" id="{9A133B5D-B76E-ECF1-A3D1-1FA30F4D044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29348" y="3426416"/>
            <a:ext cx="2178041" cy="2835764"/>
          </a:xfrm>
          <a:prstGeom prst="rect">
            <a:avLst/>
          </a:prstGeom>
        </p:spPr>
      </p:pic>
      <p:sp>
        <p:nvSpPr>
          <p:cNvPr id="25" name="Picture Placeholder 24">
            <a:extLst>
              <a:ext uri="{FF2B5EF4-FFF2-40B4-BE49-F238E27FC236}">
                <a16:creationId xmlns:a16="http://schemas.microsoft.com/office/drawing/2014/main" id="{0FAC2664-EBC6-32AB-5EC9-03643693C11E}"/>
              </a:ext>
            </a:extLst>
          </p:cNvPr>
          <p:cNvSpPr>
            <a:spLocks noGrp="1"/>
          </p:cNvSpPr>
          <p:nvPr>
            <p:ph type="pic" sz="quarter" idx="18"/>
          </p:nvPr>
        </p:nvSpPr>
        <p:spPr>
          <a:xfrm>
            <a:off x="3485030" y="452278"/>
            <a:ext cx="2946797" cy="2835275"/>
          </a:xfrm>
          <a:blipFill>
            <a:blip r:embed="rId7" cstate="print">
              <a:extLst>
                <a:ext uri="{28A0092B-C50C-407E-A947-70E740481C1C}">
                  <a14:useLocalDpi xmlns:a14="http://schemas.microsoft.com/office/drawing/2010/main"/>
                </a:ext>
              </a:extLst>
            </a:blip>
            <a:srcRect/>
            <a:stretch>
              <a:fillRect l="-16659" r="-16659"/>
            </a:stretch>
          </a:blipFill>
        </p:spPr>
        <p:txBody>
          <a:bodyPr/>
          <a:lstStyle>
            <a:lvl1pPr>
              <a:defRPr>
                <a:solidFill>
                  <a:schemeClr val="bg1"/>
                </a:solidFill>
              </a:defRPr>
            </a:lvl1pPr>
          </a:lstStyle>
          <a:p>
            <a:endParaRPr lang="en-US"/>
          </a:p>
        </p:txBody>
      </p:sp>
      <p:sp>
        <p:nvSpPr>
          <p:cNvPr id="26" name="Picture Placeholder 24">
            <a:extLst>
              <a:ext uri="{FF2B5EF4-FFF2-40B4-BE49-F238E27FC236}">
                <a16:creationId xmlns:a16="http://schemas.microsoft.com/office/drawing/2014/main" id="{393080A0-ACDC-2E0E-332C-E5B9313B1173}"/>
              </a:ext>
            </a:extLst>
          </p:cNvPr>
          <p:cNvSpPr>
            <a:spLocks noGrp="1"/>
          </p:cNvSpPr>
          <p:nvPr>
            <p:ph type="pic" sz="quarter" idx="19"/>
          </p:nvPr>
        </p:nvSpPr>
        <p:spPr>
          <a:xfrm>
            <a:off x="6541526" y="452278"/>
            <a:ext cx="2169077" cy="2835275"/>
          </a:xfrm>
          <a:blipFill>
            <a:blip r:embed="rId8" cstate="print">
              <a:extLst>
                <a:ext uri="{28A0092B-C50C-407E-A947-70E740481C1C}">
                  <a14:useLocalDpi xmlns:a14="http://schemas.microsoft.com/office/drawing/2010/main"/>
                </a:ext>
              </a:extLst>
            </a:blip>
            <a:srcRect/>
            <a:stretch>
              <a:fillRect l="-16699" r="-16699"/>
            </a:stretch>
          </a:blipFill>
        </p:spPr>
        <p:txBody>
          <a:bodyPr/>
          <a:lstStyle>
            <a:lvl1pPr>
              <a:defRPr>
                <a:solidFill>
                  <a:schemeClr val="bg1"/>
                </a:solidFill>
              </a:defRPr>
            </a:lvl1pPr>
          </a:lstStyle>
          <a:p>
            <a:endParaRPr lang="en-US"/>
          </a:p>
        </p:txBody>
      </p:sp>
      <p:sp>
        <p:nvSpPr>
          <p:cNvPr id="27" name="Picture Placeholder 24">
            <a:extLst>
              <a:ext uri="{FF2B5EF4-FFF2-40B4-BE49-F238E27FC236}">
                <a16:creationId xmlns:a16="http://schemas.microsoft.com/office/drawing/2014/main" id="{4E068492-EBD2-9164-2235-B7E3F25879EA}"/>
              </a:ext>
            </a:extLst>
          </p:cNvPr>
          <p:cNvSpPr>
            <a:spLocks noGrp="1"/>
          </p:cNvSpPr>
          <p:nvPr>
            <p:ph type="pic" sz="quarter" idx="20"/>
          </p:nvPr>
        </p:nvSpPr>
        <p:spPr>
          <a:xfrm>
            <a:off x="438314" y="3426980"/>
            <a:ext cx="2169077" cy="2835275"/>
          </a:xfrm>
          <a:blipFill>
            <a:blip r:embed="rId9" cstate="print">
              <a:extLst>
                <a:ext uri="{28A0092B-C50C-407E-A947-70E740481C1C}">
                  <a14:useLocalDpi xmlns:a14="http://schemas.microsoft.com/office/drawing/2010/main"/>
                </a:ext>
              </a:extLst>
            </a:blip>
            <a:srcRect/>
            <a:stretch>
              <a:fillRect l="-16699" r="-16699"/>
            </a:stretch>
          </a:blipFill>
        </p:spPr>
        <p:txBody>
          <a:bodyPr/>
          <a:lstStyle>
            <a:lvl1pPr>
              <a:defRPr>
                <a:solidFill>
                  <a:schemeClr val="bg1"/>
                </a:solidFill>
              </a:defRPr>
            </a:lvl1pPr>
          </a:lstStyle>
          <a:p>
            <a:endParaRPr lang="en-US"/>
          </a:p>
        </p:txBody>
      </p:sp>
      <p:sp>
        <p:nvSpPr>
          <p:cNvPr id="28" name="Picture Placeholder 24">
            <a:extLst>
              <a:ext uri="{FF2B5EF4-FFF2-40B4-BE49-F238E27FC236}">
                <a16:creationId xmlns:a16="http://schemas.microsoft.com/office/drawing/2014/main" id="{7816AA26-92E5-E285-4B64-6752D00EB817}"/>
              </a:ext>
            </a:extLst>
          </p:cNvPr>
          <p:cNvSpPr>
            <a:spLocks noGrp="1"/>
          </p:cNvSpPr>
          <p:nvPr>
            <p:ph type="pic" sz="quarter" idx="21"/>
          </p:nvPr>
        </p:nvSpPr>
        <p:spPr>
          <a:xfrm>
            <a:off x="2721415" y="3426916"/>
            <a:ext cx="2939234" cy="2835275"/>
          </a:xfrm>
          <a:blipFill>
            <a:blip r:embed="rId10" cstate="print">
              <a:extLst>
                <a:ext uri="{28A0092B-C50C-407E-A947-70E740481C1C}">
                  <a14:useLocalDpi xmlns:a14="http://schemas.microsoft.com/office/drawing/2010/main"/>
                </a:ext>
              </a:extLst>
            </a:blip>
            <a:srcRect/>
            <a:stretch>
              <a:fillRect l="-16690" r="-16690"/>
            </a:stretch>
          </a:blipFill>
        </p:spPr>
        <p:txBody>
          <a:bodyPr/>
          <a:lstStyle>
            <a:lvl1pPr>
              <a:defRPr>
                <a:solidFill>
                  <a:schemeClr val="bg1"/>
                </a:solidFill>
              </a:defRPr>
            </a:lvl1pPr>
          </a:lstStyle>
          <a:p>
            <a:endParaRPr lang="en-US"/>
          </a:p>
        </p:txBody>
      </p:sp>
      <p:sp>
        <p:nvSpPr>
          <p:cNvPr id="15" name="Text Placeholder 14">
            <a:extLst>
              <a:ext uri="{FF2B5EF4-FFF2-40B4-BE49-F238E27FC236}">
                <a16:creationId xmlns:a16="http://schemas.microsoft.com/office/drawing/2014/main" id="{677FFBCA-A61B-BD6A-FA55-4BEC7924F95A}"/>
              </a:ext>
            </a:extLst>
          </p:cNvPr>
          <p:cNvSpPr>
            <a:spLocks noGrp="1"/>
          </p:cNvSpPr>
          <p:nvPr>
            <p:ph type="body" sz="quarter" idx="25" hasCustomPrompt="1"/>
          </p:nvPr>
        </p:nvSpPr>
        <p:spPr>
          <a:xfrm>
            <a:off x="6084975" y="4718061"/>
            <a:ext cx="2318458" cy="1058863"/>
          </a:xfrm>
        </p:spPr>
        <p:txBody>
          <a:bodyPr/>
          <a:lstStyle>
            <a:lvl1pPr marL="0" indent="0">
              <a:lnSpc>
                <a:spcPct val="100000"/>
              </a:lnSpc>
              <a:buNone/>
              <a:defRPr sz="1000">
                <a:solidFill>
                  <a:schemeClr val="bg1"/>
                </a:solidFill>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non provident</a:t>
            </a:r>
          </a:p>
        </p:txBody>
      </p:sp>
    </p:spTree>
    <p:extLst>
      <p:ext uri="{BB962C8B-B14F-4D97-AF65-F5344CB8AC3E}">
        <p14:creationId xmlns:p14="http://schemas.microsoft.com/office/powerpoint/2010/main" val="3934011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 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p>
            <a:fld id="{FCC17313-9F55-40CC-BDC7-F7D5CA10A8C2}" type="datetime4">
              <a:rPr lang="en-US" smtClean="0"/>
              <a:t>November 6, 2024</a:t>
            </a:fld>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p>
            <a:fld id="{941CDEBD-16F1-41F0-8F30-3311B475174D}" type="slidenum">
              <a:rPr lang="en-US" smtClean="0"/>
              <a:pPr/>
              <a:t>‹#›</a:t>
            </a:fld>
            <a:endParaRPr lang="en-US"/>
          </a:p>
        </p:txBody>
      </p:sp>
      <p:cxnSp>
        <p:nvCxnSpPr>
          <p:cNvPr id="19" name="Straight Connector 18">
            <a:extLst>
              <a:ext uri="{FF2B5EF4-FFF2-40B4-BE49-F238E27FC236}">
                <a16:creationId xmlns:a16="http://schemas.microsoft.com/office/drawing/2014/main" id="{05DAEEC1-6AEB-E28C-FDC0-CF6C9E2DFC00}"/>
              </a:ext>
            </a:extLst>
          </p:cNvPr>
          <p:cNvCxnSpPr>
            <a:cxnSpLocks noGrp="1" noRot="1" noMove="1" noResize="1" noEditPoints="1" noAdjustHandles="1" noChangeArrowheads="1" noChangeShapeType="1"/>
          </p:cNvCxnSpPr>
          <p:nvPr userDrawn="1"/>
        </p:nvCxnSpPr>
        <p:spPr>
          <a:xfrm>
            <a:off x="4306411" y="6306722"/>
            <a:ext cx="4837176"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35E99F-93DF-C687-B167-C7BE6E42C13B}"/>
              </a:ext>
            </a:extLst>
          </p:cNvPr>
          <p:cNvCxnSpPr>
            <a:cxnSpLocks noGrp="1" noRot="1" noMove="1" noResize="1" noEditPoints="1" noAdjustHandles="1" noChangeArrowheads="1" noChangeShapeType="1"/>
          </p:cNvCxnSpPr>
          <p:nvPr userDrawn="1"/>
        </p:nvCxnSpPr>
        <p:spPr>
          <a:xfrm>
            <a:off x="1" y="6306722"/>
            <a:ext cx="2752344" cy="0"/>
          </a:xfrm>
          <a:prstGeom prst="line">
            <a:avLst/>
          </a:prstGeom>
          <a:ln w="158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8B5BEC99-2532-CB7C-19A9-DDCA9174BCC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319318" y="6373954"/>
            <a:ext cx="2396836" cy="330160"/>
          </a:xfrm>
          <a:prstGeom prst="rect">
            <a:avLst/>
          </a:prstGeom>
        </p:spPr>
      </p:pic>
      <p:pic>
        <p:nvPicPr>
          <p:cNvPr id="14" name="Graphic 13">
            <a:extLst>
              <a:ext uri="{FF2B5EF4-FFF2-40B4-BE49-F238E27FC236}">
                <a16:creationId xmlns:a16="http://schemas.microsoft.com/office/drawing/2014/main" id="{F781A678-52F4-1C61-C053-B1132D56509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19639" y="544574"/>
            <a:ext cx="4999703" cy="7315200"/>
          </a:xfrm>
          <a:prstGeom prst="rect">
            <a:avLst/>
          </a:prstGeom>
        </p:spPr>
      </p:pic>
      <p:sp>
        <p:nvSpPr>
          <p:cNvPr id="23" name="Title 6">
            <a:extLst>
              <a:ext uri="{FF2B5EF4-FFF2-40B4-BE49-F238E27FC236}">
                <a16:creationId xmlns:a16="http://schemas.microsoft.com/office/drawing/2014/main" id="{C8F88383-23E4-4E7D-B620-47F7907EF4E5}"/>
              </a:ext>
            </a:extLst>
          </p:cNvPr>
          <p:cNvSpPr txBox="1">
            <a:spLocks/>
          </p:cNvSpPr>
          <p:nvPr userDrawn="1"/>
        </p:nvSpPr>
        <p:spPr>
          <a:xfrm>
            <a:off x="5129784" y="4795434"/>
            <a:ext cx="3712368" cy="941487"/>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a:ea typeface="Inter Light" panose="02000503000000020004" pitchFamily="2" charset="0"/>
              </a:rPr>
              <a:t>Thank You</a:t>
            </a:r>
          </a:p>
        </p:txBody>
      </p:sp>
      <p:sp>
        <p:nvSpPr>
          <p:cNvPr id="2" name="TextBox 1">
            <a:extLst>
              <a:ext uri="{FF2B5EF4-FFF2-40B4-BE49-F238E27FC236}">
                <a16:creationId xmlns:a16="http://schemas.microsoft.com/office/drawing/2014/main" id="{49368A75-1993-6ED9-48DC-7CE0DECA4244}"/>
              </a:ext>
            </a:extLst>
          </p:cNvPr>
          <p:cNvSpPr txBox="1"/>
          <p:nvPr userDrawn="1"/>
        </p:nvSpPr>
        <p:spPr>
          <a:xfrm>
            <a:off x="5088730" y="5796331"/>
            <a:ext cx="3712369" cy="368300"/>
          </a:xfrm>
          <a:prstGeom prst="rect">
            <a:avLst/>
          </a:prstGeom>
          <a:noFill/>
        </p:spPr>
        <p:txBody>
          <a:bodyPr wrap="square" lIns="0" tIns="0" rIns="0" bIns="0" rtlCol="0">
            <a:no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©2023 Guidehouse Inc. All rights reserved. Proprietary and competition sensitive. This content is for general information purposes only, and should not be used as a substitute for consultation with professional advisors.</a:t>
            </a:r>
          </a:p>
        </p:txBody>
      </p:sp>
    </p:spTree>
    <p:extLst>
      <p:ext uri="{BB962C8B-B14F-4D97-AF65-F5344CB8AC3E}">
        <p14:creationId xmlns:p14="http://schemas.microsoft.com/office/powerpoint/2010/main" val="4211556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Dark">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3D049A-1CFB-476C-8779-F61E24F6FC36}"/>
              </a:ext>
            </a:extLst>
          </p:cNvPr>
          <p:cNvSpPr>
            <a:spLocks noGrp="1" noRot="1" noMove="1" noResize="1" noEditPoints="1" noAdjustHandles="1" noChangeArrowheads="1" noChangeShapeType="1"/>
          </p:cNvSpPr>
          <p:nvPr>
            <p:ph type="dt" sz="half" idx="17"/>
          </p:nvPr>
        </p:nvSpPr>
        <p:spPr/>
        <p:txBody>
          <a:bodyPr/>
          <a:lstStyle>
            <a:lvl1pPr>
              <a:defRPr>
                <a:solidFill>
                  <a:schemeClr val="bg1"/>
                </a:solidFill>
              </a:defRPr>
            </a:lvl1pPr>
          </a:lstStyle>
          <a:p>
            <a:fld id="{FB46DB4F-E233-4A1B-8245-121EC0B7C99E}" type="datetime4">
              <a:rPr lang="en-US" smtClean="0"/>
              <a:t>November 6, 2024</a:t>
            </a:fld>
            <a:endParaRPr lang="en-US"/>
          </a:p>
        </p:txBody>
      </p:sp>
      <p:sp>
        <p:nvSpPr>
          <p:cNvPr id="5" name="Slide Number Placeholder 4">
            <a:extLst>
              <a:ext uri="{FF2B5EF4-FFF2-40B4-BE49-F238E27FC236}">
                <a16:creationId xmlns:a16="http://schemas.microsoft.com/office/drawing/2014/main" id="{1F4237A3-AD37-4FAB-9A4F-9371F3BCDE27}"/>
              </a:ext>
            </a:extLst>
          </p:cNvPr>
          <p:cNvSpPr>
            <a:spLocks noGrp="1" noRot="1" noMove="1" noResize="1" noEditPoints="1" noAdjustHandles="1" noChangeArrowheads="1" noChangeShapeType="1"/>
          </p:cNvSpPr>
          <p:nvPr>
            <p:ph type="sldNum" sz="quarter" idx="19"/>
          </p:nvPr>
        </p:nvSpPr>
        <p:spPr/>
        <p:txBody>
          <a:bodyPr/>
          <a:lstStyle>
            <a:lvl1pPr>
              <a:defRPr>
                <a:solidFill>
                  <a:schemeClr val="bg1"/>
                </a:solidFill>
              </a:defRPr>
            </a:lvl1pPr>
          </a:lstStyle>
          <a:p>
            <a:fld id="{941CDEBD-16F1-41F0-8F30-3311B475174D}" type="slidenum">
              <a:rPr lang="en-US" smtClean="0"/>
              <a:pPr/>
              <a:t>‹#›</a:t>
            </a:fld>
            <a:endParaRPr lang="en-US"/>
          </a:p>
        </p:txBody>
      </p:sp>
      <p:cxnSp>
        <p:nvCxnSpPr>
          <p:cNvPr id="6" name="Straight Connector 5">
            <a:extLst>
              <a:ext uri="{FF2B5EF4-FFF2-40B4-BE49-F238E27FC236}">
                <a16:creationId xmlns:a16="http://schemas.microsoft.com/office/drawing/2014/main" id="{B4C87C73-68EE-2E85-E8B6-541F1EC302F5}"/>
              </a:ext>
            </a:extLst>
          </p:cNvPr>
          <p:cNvCxnSpPr>
            <a:cxnSpLocks noGrp="1" noRot="1" noMove="1" noResize="1" noEditPoints="1" noAdjustHandles="1" noChangeArrowheads="1" noChangeShapeType="1"/>
          </p:cNvCxnSpPr>
          <p:nvPr userDrawn="1"/>
        </p:nvCxnSpPr>
        <p:spPr>
          <a:xfrm>
            <a:off x="4304030" y="6306722"/>
            <a:ext cx="4837176"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9E7523F-C54B-1342-E9E6-2CBC0851B137}"/>
              </a:ext>
            </a:extLst>
          </p:cNvPr>
          <p:cNvCxnSpPr>
            <a:cxnSpLocks noGrp="1" noRot="1" noMove="1" noResize="1" noEditPoints="1" noAdjustHandles="1" noChangeArrowheads="1" noChangeShapeType="1"/>
          </p:cNvCxnSpPr>
          <p:nvPr userDrawn="1"/>
        </p:nvCxnSpPr>
        <p:spPr>
          <a:xfrm>
            <a:off x="1" y="6306722"/>
            <a:ext cx="2752344"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14" name="Graphic 13">
            <a:extLst>
              <a:ext uri="{FF2B5EF4-FFF2-40B4-BE49-F238E27FC236}">
                <a16:creationId xmlns:a16="http://schemas.microsoft.com/office/drawing/2014/main" id="{10C3A68E-D8A1-0022-EC2F-9CEAE4698EF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9639" y="544574"/>
            <a:ext cx="4999703" cy="7315200"/>
          </a:xfrm>
          <a:prstGeom prst="rect">
            <a:avLst/>
          </a:prstGeom>
        </p:spPr>
      </p:pic>
      <p:sp>
        <p:nvSpPr>
          <p:cNvPr id="23" name="Title 6">
            <a:extLst>
              <a:ext uri="{FF2B5EF4-FFF2-40B4-BE49-F238E27FC236}">
                <a16:creationId xmlns:a16="http://schemas.microsoft.com/office/drawing/2014/main" id="{C8F88383-23E4-4E7D-B620-47F7907EF4E5}"/>
              </a:ext>
            </a:extLst>
          </p:cNvPr>
          <p:cNvSpPr txBox="1">
            <a:spLocks/>
          </p:cNvSpPr>
          <p:nvPr userDrawn="1"/>
        </p:nvSpPr>
        <p:spPr>
          <a:xfrm>
            <a:off x="5130046" y="4804474"/>
            <a:ext cx="3712368" cy="941487"/>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a:solidFill>
                  <a:schemeClr val="bg1"/>
                </a:solidFill>
                <a:ea typeface="Inter Light" panose="02000503000000020004" pitchFamily="2" charset="0"/>
              </a:rPr>
              <a:t>Thank You</a:t>
            </a:r>
          </a:p>
        </p:txBody>
      </p:sp>
      <p:sp>
        <p:nvSpPr>
          <p:cNvPr id="10" name="TextBox 9">
            <a:extLst>
              <a:ext uri="{FF2B5EF4-FFF2-40B4-BE49-F238E27FC236}">
                <a16:creationId xmlns:a16="http://schemas.microsoft.com/office/drawing/2014/main" id="{A6A361C1-9FE3-ECED-1697-76862E019A3D}"/>
              </a:ext>
            </a:extLst>
          </p:cNvPr>
          <p:cNvSpPr txBox="1"/>
          <p:nvPr userDrawn="1"/>
        </p:nvSpPr>
        <p:spPr>
          <a:xfrm>
            <a:off x="5088732" y="5797296"/>
            <a:ext cx="3712368" cy="368300"/>
          </a:xfrm>
          <a:prstGeom prst="rect">
            <a:avLst/>
          </a:prstGeom>
          <a:noFill/>
        </p:spPr>
        <p:txBody>
          <a:bodyPr wrap="square" lIns="0" tIns="0" rIns="0" bIns="0" rtlCol="0">
            <a:no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©2023 Guidehouse Inc. All rights reserved. Proprietary and competition sensitive. This content is for general information purposes only, and should not be used as a substitute for consultation with professional advisors.</a:t>
            </a:r>
          </a:p>
        </p:txBody>
      </p:sp>
      <p:pic>
        <p:nvPicPr>
          <p:cNvPr id="13" name="Picture 12">
            <a:extLst>
              <a:ext uri="{FF2B5EF4-FFF2-40B4-BE49-F238E27FC236}">
                <a16:creationId xmlns:a16="http://schemas.microsoft.com/office/drawing/2014/main" id="{9B2152E5-E7F4-CA78-55DB-828AA9E4D6BA}"/>
              </a:ext>
            </a:extLst>
          </p:cNvPr>
          <p:cNvPicPr>
            <a:picLocks noGrp="1" noRot="1" noChangeAspect="1" noMove="1" noResize="1" noEditPoints="1" noAdjustHandles="1" noChangeArrowheads="1" noChangeShapeType="1" noCrop="1"/>
          </p:cNvPicPr>
          <p:nvPr userDrawn="1"/>
        </p:nvPicPr>
        <p:blipFill>
          <a:blip r:embed="rId4"/>
          <a:srcRect/>
          <a:stretch/>
        </p:blipFill>
        <p:spPr>
          <a:xfrm>
            <a:off x="328423" y="6373368"/>
            <a:ext cx="2395728" cy="330007"/>
          </a:xfrm>
          <a:prstGeom prst="rect">
            <a:avLst/>
          </a:prstGeom>
        </p:spPr>
      </p:pic>
    </p:spTree>
    <p:extLst>
      <p:ext uri="{BB962C8B-B14F-4D97-AF65-F5344CB8AC3E}">
        <p14:creationId xmlns:p14="http://schemas.microsoft.com/office/powerpoint/2010/main" val="376932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ver Guidehouse Green">
    <p:bg>
      <p:bgPr>
        <a:gradFill>
          <a:gsLst>
            <a:gs pos="0">
              <a:schemeClr val="accent2"/>
            </a:gs>
            <a:gs pos="84000">
              <a:schemeClr val="accent3"/>
            </a:gs>
          </a:gsLst>
          <a:lin ang="8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C962-4244-37D8-8EAF-93103F275B12}"/>
              </a:ext>
            </a:extLst>
          </p:cNvPr>
          <p:cNvSpPr>
            <a:spLocks noGrp="1"/>
          </p:cNvSpPr>
          <p:nvPr>
            <p:ph type="title" hasCustomPrompt="1"/>
          </p:nvPr>
        </p:nvSpPr>
        <p:spPr>
          <a:xfrm>
            <a:off x="342900" y="1845132"/>
            <a:ext cx="5899224" cy="4555671"/>
          </a:xfrm>
        </p:spPr>
        <p:txBody>
          <a:bodyPr lIns="0" tIns="0" rIns="0" bIns="0" anchor="b">
            <a:noAutofit/>
          </a:bodyPr>
          <a:lstStyle>
            <a:lvl1pPr>
              <a:lnSpc>
                <a:spcPct val="90000"/>
              </a:lnSpc>
              <a:defRPr sz="4800">
                <a:solidFill>
                  <a:schemeClr val="tx1"/>
                </a:solidFill>
              </a:defRPr>
            </a:lvl1pPr>
          </a:lstStyle>
          <a:p>
            <a:r>
              <a:rPr lang="en-US"/>
              <a:t>Cover: Title of </a:t>
            </a:r>
            <a:br>
              <a:rPr lang="en-US"/>
            </a:br>
            <a:r>
              <a:rPr lang="en-US"/>
              <a:t>Deck Goes Here</a:t>
            </a:r>
          </a:p>
        </p:txBody>
      </p:sp>
      <p:sp>
        <p:nvSpPr>
          <p:cNvPr id="3" name="Content Placeholder 2">
            <a:extLst>
              <a:ext uri="{FF2B5EF4-FFF2-40B4-BE49-F238E27FC236}">
                <a16:creationId xmlns:a16="http://schemas.microsoft.com/office/drawing/2014/main" id="{2531C201-05CB-0C48-793C-1CAF34054D6C}"/>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4" name="Date Placeholder 3">
            <a:extLst>
              <a:ext uri="{FF2B5EF4-FFF2-40B4-BE49-F238E27FC236}">
                <a16:creationId xmlns:a16="http://schemas.microsoft.com/office/drawing/2014/main" id="{80F3275E-4244-7427-601A-9212136FDD81}"/>
              </a:ext>
            </a:extLst>
          </p:cNvPr>
          <p:cNvSpPr>
            <a:spLocks noGrp="1"/>
          </p:cNvSpPr>
          <p:nvPr>
            <p:ph type="dt" sz="half" idx="10"/>
          </p:nvPr>
        </p:nvSpPr>
        <p:spPr>
          <a:xfrm>
            <a:off x="6743700" y="5911417"/>
            <a:ext cx="2057400" cy="365125"/>
          </a:xfrm>
        </p:spPr>
        <p:txBody>
          <a:bodyPr lIns="0" tIns="0" rIns="0" bIns="0" anchor="b">
            <a:noAutofit/>
          </a:bodyPr>
          <a:lstStyle>
            <a:lvl1pPr algn="r">
              <a:defRPr sz="1051">
                <a:solidFill>
                  <a:schemeClr val="tx1"/>
                </a:solidFill>
              </a:defRPr>
            </a:lvl1pPr>
          </a:lstStyle>
          <a:p>
            <a:fld id="{3CFB3A2F-7861-4F94-8188-A3A27BE12485}" type="datetime4">
              <a:rPr lang="en-US" smtClean="0"/>
              <a:t>November 6, 2024</a:t>
            </a:fld>
            <a:endParaRPr lang="en-US"/>
          </a:p>
        </p:txBody>
      </p:sp>
      <p:sp>
        <p:nvSpPr>
          <p:cNvPr id="9" name="Content Placeholder 2">
            <a:extLst>
              <a:ext uri="{FF2B5EF4-FFF2-40B4-BE49-F238E27FC236}">
                <a16:creationId xmlns:a16="http://schemas.microsoft.com/office/drawing/2014/main" id="{547FA9A7-B31F-AF4D-FC23-A4DE6ADE54C6}"/>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pic>
        <p:nvPicPr>
          <p:cNvPr id="5" name="Graphic 4">
            <a:extLst>
              <a:ext uri="{FF2B5EF4-FFF2-40B4-BE49-F238E27FC236}">
                <a16:creationId xmlns:a16="http://schemas.microsoft.com/office/drawing/2014/main" id="{ACAF7DFE-BC3C-8E3F-2F4C-F2976A34A6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7" r="13610" b="24168"/>
          <a:stretch/>
        </p:blipFill>
        <p:spPr>
          <a:xfrm>
            <a:off x="4039924" y="1348347"/>
            <a:ext cx="5104076" cy="5514975"/>
          </a:xfrm>
          <a:prstGeom prst="rect">
            <a:avLst/>
          </a:prstGeom>
        </p:spPr>
      </p:pic>
      <p:pic>
        <p:nvPicPr>
          <p:cNvPr id="7" name="Picture 6">
            <a:extLst>
              <a:ext uri="{FF2B5EF4-FFF2-40B4-BE49-F238E27FC236}">
                <a16:creationId xmlns:a16="http://schemas.microsoft.com/office/drawing/2014/main" id="{2E999DAA-B439-02B2-A75F-B6755D692F45}"/>
              </a:ext>
            </a:extLst>
          </p:cNvPr>
          <p:cNvPicPr>
            <a:picLocks noChangeAspect="1"/>
          </p:cNvPicPr>
          <p:nvPr userDrawn="1"/>
        </p:nvPicPr>
        <p:blipFill>
          <a:blip r:embed="rId4"/>
          <a:srcRect/>
          <a:stretch/>
        </p:blipFill>
        <p:spPr>
          <a:xfrm>
            <a:off x="424626" y="501956"/>
            <a:ext cx="1361062" cy="345058"/>
          </a:xfrm>
          <a:prstGeom prst="rect">
            <a:avLst/>
          </a:prstGeom>
        </p:spPr>
      </p:pic>
    </p:spTree>
    <p:extLst>
      <p:ext uri="{BB962C8B-B14F-4D97-AF65-F5344CB8AC3E}">
        <p14:creationId xmlns:p14="http://schemas.microsoft.com/office/powerpoint/2010/main" val="343440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e Cover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D7337F-C3BE-9C08-0790-7AB9DDA4E962}"/>
              </a:ext>
            </a:extLst>
          </p:cNvPr>
          <p:cNvPicPr>
            <a:picLocks noChangeAspect="1"/>
          </p:cNvPicPr>
          <p:nvPr userDrawn="1"/>
        </p:nvPicPr>
        <p:blipFill rotWithShape="1">
          <a:blip r:embed="rId2"/>
          <a:srcRect l="11839" t="1" r="16224" b="4085"/>
          <a:stretch/>
        </p:blipFill>
        <p:spPr>
          <a:xfrm>
            <a:off x="0" y="0"/>
            <a:ext cx="9144000" cy="6858000"/>
          </a:xfrm>
          <a:prstGeom prst="rect">
            <a:avLst/>
          </a:prstGeom>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Autofit/>
          </a:bodyPr>
          <a:lstStyle>
            <a:lvl1pPr>
              <a:lnSpc>
                <a:spcPct val="90000"/>
              </a:lnSpc>
              <a:defRPr sz="4800">
                <a:solidFill>
                  <a:schemeClr val="tx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09955"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3700" y="5921386"/>
            <a:ext cx="2057400" cy="365125"/>
          </a:xfrm>
        </p:spPr>
        <p:txBody>
          <a:bodyPr lIns="0" tIns="0" rIns="0" bIns="0" anchor="b"/>
          <a:lstStyle>
            <a:lvl1pPr algn="r">
              <a:defRPr sz="1051">
                <a:solidFill>
                  <a:schemeClr val="tx1"/>
                </a:solidFill>
              </a:defRPr>
            </a:lvl1pPr>
          </a:lstStyle>
          <a:p>
            <a:fld id="{4FDB87C1-003F-41B0-ACB0-EA0BB02D99F0}"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84826"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906" y="5823514"/>
            <a:ext cx="5899547" cy="462997"/>
          </a:xfrm>
        </p:spPr>
        <p:txBody>
          <a:bodyPr lIns="0" tIns="0" rIns="0" bIns="0" anchor="b"/>
          <a:lstStyle>
            <a:lvl1pPr marL="0" indent="0">
              <a:buNone/>
              <a:defRPr>
                <a:solidFill>
                  <a:schemeClr val="tx1"/>
                </a:solidFill>
              </a:defRPr>
            </a:lvl1pPr>
          </a:lstStyle>
          <a:p>
            <a:pPr lvl="0"/>
            <a:r>
              <a:rPr lang="en-US"/>
              <a:t>Subtitle</a:t>
            </a:r>
          </a:p>
        </p:txBody>
      </p:sp>
      <p:pic>
        <p:nvPicPr>
          <p:cNvPr id="4" name="Picture 3">
            <a:extLst>
              <a:ext uri="{FF2B5EF4-FFF2-40B4-BE49-F238E27FC236}">
                <a16:creationId xmlns:a16="http://schemas.microsoft.com/office/drawing/2014/main" id="{02C082D9-6718-B17F-EAAB-D059A5BE89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8626" y="501956"/>
            <a:ext cx="1361066" cy="345058"/>
          </a:xfrm>
          <a:prstGeom prst="rect">
            <a:avLst/>
          </a:prstGeom>
        </p:spPr>
      </p:pic>
    </p:spTree>
    <p:extLst>
      <p:ext uri="{BB962C8B-B14F-4D97-AF65-F5344CB8AC3E}">
        <p14:creationId xmlns:p14="http://schemas.microsoft.com/office/powerpoint/2010/main" val="358162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Cover 2">
    <p:spTree>
      <p:nvGrpSpPr>
        <p:cNvPr id="1" name=""/>
        <p:cNvGrpSpPr/>
        <p:nvPr/>
      </p:nvGrpSpPr>
      <p:grpSpPr>
        <a:xfrm>
          <a:off x="0" y="0"/>
          <a:ext cx="0" cy="0"/>
          <a:chOff x="0" y="0"/>
          <a:chExt cx="0" cy="0"/>
        </a:xfrm>
      </p:grpSpPr>
      <p:pic>
        <p:nvPicPr>
          <p:cNvPr id="4" name="Picture 3" descr="A group of people on a mountain&#10;&#10;Description automatically generated with low confidence">
            <a:extLst>
              <a:ext uri="{FF2B5EF4-FFF2-40B4-BE49-F238E27FC236}">
                <a16:creationId xmlns:a16="http://schemas.microsoft.com/office/drawing/2014/main" id="{94A6A9DC-69FC-FA7D-E70E-E26092ED8E31}"/>
              </a:ext>
            </a:extLst>
          </p:cNvPr>
          <p:cNvPicPr>
            <a:picLocks noChangeAspect="1"/>
          </p:cNvPicPr>
          <p:nvPr userDrawn="1"/>
        </p:nvPicPr>
        <p:blipFill rotWithShape="1">
          <a:blip r:embed="rId2"/>
          <a:srcRect l="8437" r="16563"/>
          <a:stretch/>
        </p:blipFill>
        <p:spPr>
          <a:xfrm>
            <a:off x="0" y="0"/>
            <a:ext cx="9144000" cy="6858000"/>
          </a:xfrm>
          <a:prstGeom prst="rect">
            <a:avLst/>
          </a:prstGeom>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rmAutofit/>
          </a:bodyPr>
          <a:lstStyle>
            <a:lvl1pPr>
              <a:lnSpc>
                <a:spcPct val="90000"/>
              </a:lnSpc>
              <a:defRPr sz="4800">
                <a:solidFill>
                  <a:schemeClr val="bg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11779"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8272" y="5921386"/>
            <a:ext cx="2057400" cy="365125"/>
          </a:xfrm>
        </p:spPr>
        <p:txBody>
          <a:bodyPr lIns="0" tIns="0" rIns="0" bIns="0" anchor="b"/>
          <a:lstStyle>
            <a:lvl1pPr algn="r">
              <a:defRPr sz="1051">
                <a:solidFill>
                  <a:schemeClr val="bg1"/>
                </a:solidFill>
              </a:defRPr>
            </a:lvl1pPr>
          </a:lstStyle>
          <a:p>
            <a:fld id="{65A24CEC-E633-406A-83E0-B5BDFF9DE14E}"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73399" y="596414"/>
            <a:ext cx="1791147" cy="247426"/>
          </a:xfrm>
        </p:spPr>
        <p:txBody>
          <a:bodyPr lIns="0" tIns="0" rIns="0" bIns="0" anchor="ctr">
            <a:noAutofit/>
          </a:bodyPr>
          <a:lstStyle>
            <a:lvl1pPr marL="0" indent="0" algn="r">
              <a:buNone/>
              <a:defRPr sz="1051" b="1">
                <a:solidFill>
                  <a:schemeClr val="tx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899" y="5823514"/>
            <a:ext cx="5899548" cy="462997"/>
          </a:xfrm>
        </p:spPr>
        <p:txBody>
          <a:bodyPr lIns="0" tIns="0" rIns="0" bIns="0" anchor="b"/>
          <a:lstStyle>
            <a:lvl1pPr marL="0" indent="0">
              <a:spcBef>
                <a:spcPts val="600"/>
              </a:spcBef>
              <a:buNone/>
              <a:defRPr>
                <a:solidFill>
                  <a:schemeClr val="bg1"/>
                </a:solidFill>
              </a:defRPr>
            </a:lvl1pPr>
          </a:lstStyle>
          <a:p>
            <a:pPr lvl="0"/>
            <a:r>
              <a:rPr lang="en-US"/>
              <a:t>Subtitle</a:t>
            </a:r>
          </a:p>
        </p:txBody>
      </p:sp>
    </p:spTree>
    <p:extLst>
      <p:ext uri="{BB962C8B-B14F-4D97-AF65-F5344CB8AC3E}">
        <p14:creationId xmlns:p14="http://schemas.microsoft.com/office/powerpoint/2010/main" val="179972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e Cover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D7337F-C3BE-9C08-0790-7AB9DDA4E962}"/>
              </a:ext>
            </a:extLst>
          </p:cNvPr>
          <p:cNvPicPr>
            <a:picLocks noChangeAspect="1"/>
          </p:cNvPicPr>
          <p:nvPr userDrawn="1"/>
        </p:nvPicPr>
        <p:blipFill rotWithShape="1">
          <a:blip r:embed="rId2"/>
          <a:srcRect l="17573" r="7355"/>
          <a:stretch/>
        </p:blipFill>
        <p:spPr>
          <a:xfrm>
            <a:off x="0" y="3900"/>
            <a:ext cx="9144000" cy="6854103"/>
          </a:xfrm>
          <a:prstGeom prst="rect">
            <a:avLst/>
          </a:prstGeom>
          <a:ln>
            <a:noFill/>
          </a:ln>
        </p:spPr>
      </p:pic>
      <p:sp>
        <p:nvSpPr>
          <p:cNvPr id="6" name="Title 1">
            <a:extLst>
              <a:ext uri="{FF2B5EF4-FFF2-40B4-BE49-F238E27FC236}">
                <a16:creationId xmlns:a16="http://schemas.microsoft.com/office/drawing/2014/main" id="{73B537BF-7A97-ABEE-F7ED-686B25C1E22F}"/>
              </a:ext>
            </a:extLst>
          </p:cNvPr>
          <p:cNvSpPr>
            <a:spLocks noGrp="1"/>
          </p:cNvSpPr>
          <p:nvPr>
            <p:ph type="title" hasCustomPrompt="1"/>
          </p:nvPr>
        </p:nvSpPr>
        <p:spPr>
          <a:xfrm>
            <a:off x="342900" y="1669142"/>
            <a:ext cx="5899224" cy="4146237"/>
          </a:xfrm>
        </p:spPr>
        <p:txBody>
          <a:bodyPr lIns="0" tIns="0" rIns="0" bIns="0" anchor="b">
            <a:noAutofit/>
          </a:bodyPr>
          <a:lstStyle>
            <a:lvl1pPr>
              <a:lnSpc>
                <a:spcPct val="90000"/>
              </a:lnSpc>
              <a:defRPr sz="4800">
                <a:solidFill>
                  <a:schemeClr val="bg1"/>
                </a:solidFill>
              </a:defRPr>
            </a:lvl1pPr>
          </a:lstStyle>
          <a:p>
            <a:r>
              <a:rPr lang="en-US"/>
              <a:t>Deck Title Here</a:t>
            </a:r>
          </a:p>
        </p:txBody>
      </p:sp>
      <p:sp>
        <p:nvSpPr>
          <p:cNvPr id="7" name="Content Placeholder 2">
            <a:extLst>
              <a:ext uri="{FF2B5EF4-FFF2-40B4-BE49-F238E27FC236}">
                <a16:creationId xmlns:a16="http://schemas.microsoft.com/office/drawing/2014/main" id="{67CCBC94-6EED-B11F-8A30-F25304F28DB7}"/>
              </a:ext>
            </a:extLst>
          </p:cNvPr>
          <p:cNvSpPr>
            <a:spLocks noGrp="1"/>
          </p:cNvSpPr>
          <p:nvPr>
            <p:ph idx="1" hasCustomPrompt="1"/>
          </p:nvPr>
        </p:nvSpPr>
        <p:spPr>
          <a:xfrm>
            <a:off x="7005152"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Names of Presenter</a:t>
            </a:r>
          </a:p>
        </p:txBody>
      </p:sp>
      <p:sp>
        <p:nvSpPr>
          <p:cNvPr id="8" name="Date Placeholder 3">
            <a:extLst>
              <a:ext uri="{FF2B5EF4-FFF2-40B4-BE49-F238E27FC236}">
                <a16:creationId xmlns:a16="http://schemas.microsoft.com/office/drawing/2014/main" id="{A465B4FE-F985-BF8B-00AF-537F1F51CF4B}"/>
              </a:ext>
            </a:extLst>
          </p:cNvPr>
          <p:cNvSpPr>
            <a:spLocks noGrp="1"/>
          </p:cNvSpPr>
          <p:nvPr>
            <p:ph type="dt" sz="half" idx="10"/>
          </p:nvPr>
        </p:nvSpPr>
        <p:spPr>
          <a:xfrm>
            <a:off x="6748272" y="5921386"/>
            <a:ext cx="2057400" cy="365125"/>
          </a:xfrm>
        </p:spPr>
        <p:txBody>
          <a:bodyPr lIns="0" tIns="0" rIns="0" bIns="0" anchor="b"/>
          <a:lstStyle>
            <a:lvl1pPr algn="r">
              <a:defRPr sz="1051">
                <a:solidFill>
                  <a:schemeClr val="bg1"/>
                </a:solidFill>
              </a:defRPr>
            </a:lvl1pPr>
          </a:lstStyle>
          <a:p>
            <a:fld id="{475E4429-CFC5-4BFE-B4D2-04724DEE4A87}" type="datetime4">
              <a:rPr lang="en-US" smtClean="0"/>
              <a:t>November 6, 2024</a:t>
            </a:fld>
            <a:endParaRPr lang="en-US"/>
          </a:p>
        </p:txBody>
      </p:sp>
      <p:sp>
        <p:nvSpPr>
          <p:cNvPr id="10" name="Content Placeholder 2">
            <a:extLst>
              <a:ext uri="{FF2B5EF4-FFF2-40B4-BE49-F238E27FC236}">
                <a16:creationId xmlns:a16="http://schemas.microsoft.com/office/drawing/2014/main" id="{E1A98BDA-8A55-A1F7-CA81-C62202C6BD1E}"/>
              </a:ext>
            </a:extLst>
          </p:cNvPr>
          <p:cNvSpPr>
            <a:spLocks noGrp="1"/>
          </p:cNvSpPr>
          <p:nvPr>
            <p:ph idx="13" hasCustomPrompt="1"/>
          </p:nvPr>
        </p:nvSpPr>
        <p:spPr>
          <a:xfrm>
            <a:off x="4973399" y="596414"/>
            <a:ext cx="1791147" cy="247426"/>
          </a:xfrm>
        </p:spPr>
        <p:txBody>
          <a:bodyPr lIns="0" tIns="0" rIns="0" bIns="0" anchor="ctr">
            <a:noAutofit/>
          </a:bodyPr>
          <a:lstStyle>
            <a:lvl1pPr marL="0" indent="0" algn="r">
              <a:buNone/>
              <a:defRPr sz="1051" b="1">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Revision or Draft </a:t>
            </a:r>
          </a:p>
        </p:txBody>
      </p:sp>
      <p:sp>
        <p:nvSpPr>
          <p:cNvPr id="14" name="Text Placeholder 13">
            <a:extLst>
              <a:ext uri="{FF2B5EF4-FFF2-40B4-BE49-F238E27FC236}">
                <a16:creationId xmlns:a16="http://schemas.microsoft.com/office/drawing/2014/main" id="{34A7A837-01B9-76AA-5025-BC33C75F2FC8}"/>
              </a:ext>
            </a:extLst>
          </p:cNvPr>
          <p:cNvSpPr>
            <a:spLocks noGrp="1"/>
          </p:cNvSpPr>
          <p:nvPr>
            <p:ph type="body" sz="quarter" idx="14" hasCustomPrompt="1"/>
          </p:nvPr>
        </p:nvSpPr>
        <p:spPr>
          <a:xfrm>
            <a:off x="342899" y="5823514"/>
            <a:ext cx="5899548" cy="462997"/>
          </a:xfrm>
        </p:spPr>
        <p:txBody>
          <a:bodyPr lIns="0" tIns="0" rIns="0" bIns="0" anchor="b"/>
          <a:lstStyle>
            <a:lvl1pPr marL="0" indent="0">
              <a:spcBef>
                <a:spcPts val="600"/>
              </a:spcBef>
              <a:buNone/>
              <a:defRPr>
                <a:solidFill>
                  <a:schemeClr val="bg1"/>
                </a:solidFill>
              </a:defRPr>
            </a:lvl1pPr>
          </a:lstStyle>
          <a:p>
            <a:pPr lvl="0"/>
            <a:r>
              <a:rPr lang="en-US"/>
              <a:t>Subtitle</a:t>
            </a:r>
          </a:p>
        </p:txBody>
      </p:sp>
      <p:pic>
        <p:nvPicPr>
          <p:cNvPr id="2" name="Picture 1" descr="Logo&#10;&#10;Description automatically generated">
            <a:extLst>
              <a:ext uri="{FF2B5EF4-FFF2-40B4-BE49-F238E27FC236}">
                <a16:creationId xmlns:a16="http://schemas.microsoft.com/office/drawing/2014/main" id="{4AF5197E-E8F7-34C8-CB69-1369F2CFB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26" y="501956"/>
            <a:ext cx="1361066" cy="345059"/>
          </a:xfrm>
          <a:prstGeom prst="rect">
            <a:avLst/>
          </a:prstGeom>
        </p:spPr>
      </p:pic>
    </p:spTree>
    <p:extLst>
      <p:ext uri="{BB962C8B-B14F-4D97-AF65-F5344CB8AC3E}">
        <p14:creationId xmlns:p14="http://schemas.microsoft.com/office/powerpoint/2010/main" val="3651232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5.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8.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2900" y="457201"/>
            <a:ext cx="8458200"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2900" y="1498646"/>
            <a:ext cx="8458200" cy="4787854"/>
          </a:xfrm>
          <a:prstGeom prst="rect">
            <a:avLst/>
          </a:prstGeom>
        </p:spPr>
        <p:txBody>
          <a:bodyPr vert="horz" lIns="0" tIns="0" rIns="0" bIns="0" rtlCol="0">
            <a:noAutofit/>
          </a:bodyPr>
          <a:lstStyle/>
          <a:p>
            <a:pPr lvl="0"/>
            <a:r>
              <a:rPr lang="en-US"/>
              <a:t>Click to edit Master text styles</a:t>
            </a:r>
          </a:p>
        </p:txBody>
      </p:sp>
      <p:sp>
        <p:nvSpPr>
          <p:cNvPr id="4" name="Date Placeholder 3">
            <a:extLst>
              <a:ext uri="{FF2B5EF4-FFF2-40B4-BE49-F238E27FC236}">
                <a16:creationId xmlns:a16="http://schemas.microsoft.com/office/drawing/2014/main" id="{3F35E9F2-6D32-0414-0124-BC86CFDBA96A}"/>
              </a:ext>
            </a:extLst>
          </p:cNvPr>
          <p:cNvSpPr>
            <a:spLocks noGrp="1"/>
          </p:cNvSpPr>
          <p:nvPr>
            <p:ph type="dt" sz="half" idx="2"/>
          </p:nvPr>
        </p:nvSpPr>
        <p:spPr>
          <a:xfrm>
            <a:off x="6621174" y="6477011"/>
            <a:ext cx="1728216" cy="244475"/>
          </a:xfrm>
          <a:prstGeom prst="rect">
            <a:avLst/>
          </a:prstGeom>
        </p:spPr>
        <p:txBody>
          <a:bodyPr vert="horz" lIns="0" tIns="0" rIns="0" bIns="0" rtlCol="0" anchor="t">
            <a:noAutofit/>
          </a:bodyPr>
          <a:lstStyle>
            <a:lvl1pPr algn="l">
              <a:defRPr sz="1051">
                <a:solidFill>
                  <a:schemeClr val="tx1"/>
                </a:solidFill>
              </a:defRPr>
            </a:lvl1pPr>
          </a:lstStyle>
          <a:p>
            <a:fld id="{21677D99-6451-46F3-BA03-4B05953D0C21}" type="datetime4">
              <a:rPr lang="en-US" smtClean="0"/>
              <a:t>November 6, 2024</a:t>
            </a:fld>
            <a:endParaRPr lang="en-US"/>
          </a:p>
        </p:txBody>
      </p:sp>
      <p:sp>
        <p:nvSpPr>
          <p:cNvPr id="5" name="Footer Placeholder 4">
            <a:extLst>
              <a:ext uri="{FF2B5EF4-FFF2-40B4-BE49-F238E27FC236}">
                <a16:creationId xmlns:a16="http://schemas.microsoft.com/office/drawing/2014/main" id="{8F102064-59BC-A64C-B164-2C696587D2EA}"/>
              </a:ext>
            </a:extLst>
          </p:cNvPr>
          <p:cNvSpPr>
            <a:spLocks noGrp="1"/>
          </p:cNvSpPr>
          <p:nvPr>
            <p:ph type="ftr" sz="quarter" idx="3"/>
          </p:nvPr>
        </p:nvSpPr>
        <p:spPr>
          <a:xfrm>
            <a:off x="2522833" y="6477011"/>
            <a:ext cx="3433501" cy="244475"/>
          </a:xfrm>
          <a:prstGeom prst="rect">
            <a:avLst/>
          </a:prstGeom>
        </p:spPr>
        <p:txBody>
          <a:bodyPr vert="horz" lIns="0" tIns="0" rIns="0" bIns="0" rtlCol="0" anchor="t">
            <a:noAutofit/>
          </a:bodyPr>
          <a:lstStyle>
            <a:lvl1pPr algn="l">
              <a:defRPr sz="1051">
                <a:solidFill>
                  <a:schemeClr val="tx1"/>
                </a:solidFill>
              </a:defRPr>
            </a:lvl1pPr>
          </a:lstStyle>
          <a:p>
            <a:endParaRPr lang="en-US"/>
          </a:p>
        </p:txBody>
      </p:sp>
      <p:sp>
        <p:nvSpPr>
          <p:cNvPr id="6" name="Slide Number Placeholder 5">
            <a:extLst>
              <a:ext uri="{FF2B5EF4-FFF2-40B4-BE49-F238E27FC236}">
                <a16:creationId xmlns:a16="http://schemas.microsoft.com/office/drawing/2014/main" id="{4264978B-CD60-D96B-300A-7F5B99E6B461}"/>
              </a:ext>
            </a:extLst>
          </p:cNvPr>
          <p:cNvSpPr>
            <a:spLocks noGrp="1"/>
          </p:cNvSpPr>
          <p:nvPr>
            <p:ph type="sldNum" sz="quarter" idx="4"/>
          </p:nvPr>
        </p:nvSpPr>
        <p:spPr>
          <a:xfrm>
            <a:off x="8517636" y="6477011"/>
            <a:ext cx="283464" cy="244475"/>
          </a:xfrm>
          <a:prstGeom prst="rect">
            <a:avLst/>
          </a:prstGeom>
        </p:spPr>
        <p:txBody>
          <a:bodyPr vert="horz" lIns="0" tIns="0" rIns="0" bIns="0" rtlCol="0" anchor="t">
            <a:noAutofit/>
          </a:bodyPr>
          <a:lstStyle>
            <a:lvl1pPr algn="r">
              <a:defRPr sz="1051">
                <a:solidFill>
                  <a:schemeClr val="tx1"/>
                </a:solidFill>
              </a:defRPr>
            </a:lvl1pPr>
          </a:lstStyle>
          <a:p>
            <a:fld id="{B3108147-E943-E84C-9B39-E6949D6F84F6}" type="slidenum">
              <a:rPr lang="en-US" smtClean="0"/>
              <a:pPr/>
              <a:t>‹#›</a:t>
            </a:fld>
            <a:endParaRPr lang="en-US"/>
          </a:p>
        </p:txBody>
      </p:sp>
    </p:spTree>
    <p:extLst>
      <p:ext uri="{BB962C8B-B14F-4D97-AF65-F5344CB8AC3E}">
        <p14:creationId xmlns:p14="http://schemas.microsoft.com/office/powerpoint/2010/main" val="2690657968"/>
      </p:ext>
    </p:extLst>
  </p:cSld>
  <p:clrMap bg1="lt1" tx1="dk1" bg2="lt2" tx2="dk2" accent1="accent1" accent2="accent2" accent3="accent3" accent4="accent4" accent5="accent5" accent6="accent6" hlink="hlink" folHlink="folHlink"/>
  <p:sldLayoutIdLst>
    <p:sldLayoutId id="2147483722" r:id="rId1"/>
    <p:sldLayoutId id="2147483726" r:id="rId2"/>
    <p:sldLayoutId id="2147483727" r:id="rId3"/>
    <p:sldLayoutId id="2147483723" r:id="rId4"/>
    <p:sldLayoutId id="2147483724" r:id="rId5"/>
    <p:sldLayoutId id="2147483725" r:id="rId6"/>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67" indent="0" algn="l" defTabSz="914332" rtl="0" eaLnBrk="1" latinLnBrk="0" hangingPunct="1">
        <a:lnSpc>
          <a:spcPct val="90000"/>
        </a:lnSpc>
        <a:spcBef>
          <a:spcPts val="500"/>
        </a:spcBef>
        <a:buFont typeface="Courier New" panose="02070309020205020404" pitchFamily="49" charset="0"/>
        <a:buNone/>
        <a:defRPr sz="2400"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userDrawn="1">
          <p15:clr>
            <a:srgbClr val="F26B43"/>
          </p15:clr>
        </p15:guide>
        <p15:guide id="2" orient="horz" pos="288" userDrawn="1">
          <p15:clr>
            <a:srgbClr val="F26B43"/>
          </p15:clr>
        </p15:guide>
        <p15:guide id="3" orient="horz" pos="4080" userDrawn="1">
          <p15:clr>
            <a:srgbClr val="F26B43"/>
          </p15:clr>
        </p15:guide>
        <p15:guide id="4" pos="5544" userDrawn="1">
          <p15:clr>
            <a:srgbClr val="F26B43"/>
          </p15:clr>
        </p15:guide>
        <p15:guide id="5"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3269"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3269" y="1498646"/>
            <a:ext cx="8457832" cy="4787854"/>
          </a:xfrm>
          <a:prstGeom prst="rect">
            <a:avLst/>
          </a:prstGeom>
        </p:spPr>
        <p:txBody>
          <a:bodyPr vert="horz" lIns="0" tIns="0" rIns="0" bIns="0" rtlCol="0">
            <a:noAutofit/>
          </a:bodyPr>
          <a:lstStyle/>
          <a:p>
            <a:pPr lvl="0"/>
            <a:r>
              <a:rPr lang="en-US"/>
              <a:t>Click to edit Master text styles</a:t>
            </a:r>
          </a:p>
        </p:txBody>
      </p:sp>
      <p:sp>
        <p:nvSpPr>
          <p:cNvPr id="4" name="Date Placeholder 3">
            <a:extLst>
              <a:ext uri="{FF2B5EF4-FFF2-40B4-BE49-F238E27FC236}">
                <a16:creationId xmlns:a16="http://schemas.microsoft.com/office/drawing/2014/main" id="{3F35E9F2-6D32-0414-0124-BC86CFDBA96A}"/>
              </a:ext>
            </a:extLst>
          </p:cNvPr>
          <p:cNvSpPr>
            <a:spLocks noGrp="1" noRot="1" noMove="1" noResize="1" noEditPoints="1" noAdjustHandles="1" noChangeArrowheads="1" noChangeShapeType="1"/>
          </p:cNvSpPr>
          <p:nvPr>
            <p:ph type="dt" sz="half" idx="2"/>
          </p:nvPr>
        </p:nvSpPr>
        <p:spPr>
          <a:xfrm>
            <a:off x="6616305" y="6477000"/>
            <a:ext cx="1728216" cy="246888"/>
          </a:xfrm>
          <a:prstGeom prst="rect">
            <a:avLst/>
          </a:prstGeom>
        </p:spPr>
        <p:txBody>
          <a:bodyPr vert="horz" lIns="0" tIns="0" rIns="0" bIns="0" rtlCol="0" anchor="t"/>
          <a:lstStyle>
            <a:lvl1pPr algn="l">
              <a:defRPr sz="1051">
                <a:solidFill>
                  <a:schemeClr val="tx1"/>
                </a:solidFill>
              </a:defRPr>
            </a:lvl1pPr>
          </a:lstStyle>
          <a:p>
            <a:fld id="{1746F253-AB91-4952-969D-A923B3E37CF9}" type="datetime4">
              <a:rPr lang="en-US" smtClean="0"/>
              <a:t>November 6, 2024</a:t>
            </a:fld>
            <a:endParaRPr lang="en-US"/>
          </a:p>
        </p:txBody>
      </p:sp>
      <p:sp>
        <p:nvSpPr>
          <p:cNvPr id="5" name="Footer Placeholder 4">
            <a:extLst>
              <a:ext uri="{FF2B5EF4-FFF2-40B4-BE49-F238E27FC236}">
                <a16:creationId xmlns:a16="http://schemas.microsoft.com/office/drawing/2014/main" id="{8F102064-59BC-A64C-B164-2C696587D2EA}"/>
              </a:ext>
            </a:extLst>
          </p:cNvPr>
          <p:cNvSpPr>
            <a:spLocks noGrp="1" noRot="1" noMove="1" noResize="1" noEditPoints="1" noAdjustHandles="1" noChangeArrowheads="1" noChangeShapeType="1"/>
          </p:cNvSpPr>
          <p:nvPr>
            <p:ph type="ftr" sz="quarter" idx="3"/>
          </p:nvPr>
        </p:nvSpPr>
        <p:spPr>
          <a:xfrm>
            <a:off x="2527328"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6" name="Slide Number Placeholder 5">
            <a:extLst>
              <a:ext uri="{FF2B5EF4-FFF2-40B4-BE49-F238E27FC236}">
                <a16:creationId xmlns:a16="http://schemas.microsoft.com/office/drawing/2014/main" id="{4264978B-CD60-D96B-300A-7F5B99E6B461}"/>
              </a:ext>
            </a:extLst>
          </p:cNvPr>
          <p:cNvSpPr>
            <a:spLocks noGrp="1" noRot="1" noMove="1" noResize="1" noEditPoints="1" noAdjustHandles="1" noChangeArrowheads="1" noChangeShapeType="1"/>
          </p:cNvSpPr>
          <p:nvPr>
            <p:ph type="sldNum" sz="quarter" idx="4"/>
          </p:nvPr>
        </p:nvSpPr>
        <p:spPr>
          <a:xfrm>
            <a:off x="8587740" y="6477000"/>
            <a:ext cx="213360" cy="246888"/>
          </a:xfrm>
          <a:prstGeom prst="rect">
            <a:avLst/>
          </a:prstGeom>
        </p:spPr>
        <p:txBody>
          <a:bodyPr vert="horz" lIns="0" tIns="0" rIns="0" bIns="0" rtlCol="0" anchor="t"/>
          <a:lstStyle>
            <a:lvl1pPr algn="r">
              <a:defRPr sz="1051">
                <a:solidFill>
                  <a:schemeClr val="tx1"/>
                </a:solidFill>
              </a:defRPr>
            </a:lvl1pPr>
          </a:lstStyle>
          <a:p>
            <a:fld id="{B3108147-E943-E84C-9B39-E6949D6F84F6}" type="slidenum">
              <a:rPr lang="en-US" smtClean="0"/>
              <a:pPr/>
              <a:t>‹#›</a:t>
            </a:fld>
            <a:endParaRPr lang="en-US"/>
          </a:p>
        </p:txBody>
      </p:sp>
    </p:spTree>
    <p:extLst>
      <p:ext uri="{BB962C8B-B14F-4D97-AF65-F5344CB8AC3E}">
        <p14:creationId xmlns:p14="http://schemas.microsoft.com/office/powerpoint/2010/main" val="3039794032"/>
      </p:ext>
    </p:extLst>
  </p:cSld>
  <p:clrMap bg1="lt1" tx1="dk1" bg2="lt2" tx2="dk2" accent1="accent1" accent2="accent2" accent3="accent3" accent4="accent4" accent5="accent5" accent6="accent6" hlink="hlink" folHlink="folHlink"/>
  <p:sldLayoutIdLst>
    <p:sldLayoutId id="2147483664" r:id="rId1"/>
    <p:sldLayoutId id="2147483717" r:id="rId2"/>
    <p:sldLayoutId id="2147483716" r:id="rId3"/>
    <p:sldLayoutId id="2147483719" r:id="rId4"/>
    <p:sldLayoutId id="2147483718" r:id="rId5"/>
    <p:sldLayoutId id="2147483765" r:id="rId6"/>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67" indent="0" algn="l" defTabSz="914332" rtl="0" eaLnBrk="1" latinLnBrk="0" hangingPunct="1">
        <a:lnSpc>
          <a:spcPct val="90000"/>
        </a:lnSpc>
        <a:spcBef>
          <a:spcPts val="500"/>
        </a:spcBef>
        <a:buFont typeface="Courier New" panose="02070309020205020404" pitchFamily="49" charset="0"/>
        <a:buNone/>
        <a:defRPr sz="2400"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0" userDrawn="1">
          <p15:clr>
            <a:srgbClr val="F26B43"/>
          </p15:clr>
        </p15:guide>
        <p15:guide id="3" orient="horz" pos="3960" userDrawn="1">
          <p15:clr>
            <a:srgbClr val="F26B43"/>
          </p15:clr>
        </p15:guide>
        <p15:guide id="4" pos="216" userDrawn="1">
          <p15:clr>
            <a:srgbClr val="F26B43"/>
          </p15:clr>
        </p15:guide>
        <p15:guide id="5" pos="55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3269"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3269" y="1498646"/>
            <a:ext cx="8457832" cy="4787854"/>
          </a:xfrm>
          <a:prstGeom prst="rect">
            <a:avLst/>
          </a:prstGeom>
        </p:spPr>
        <p:txBody>
          <a:bodyPr vert="horz" lIns="0" tIns="0" rIns="0" bIns="0" rtlCol="0">
            <a:noAutofit/>
          </a:bodyPr>
          <a:lstStyle/>
          <a:p>
            <a:pPr lvl="0"/>
            <a:r>
              <a:rPr lang="en-US"/>
              <a:t>Click to edit Master text styles</a:t>
            </a:r>
          </a:p>
        </p:txBody>
      </p:sp>
      <p:sp>
        <p:nvSpPr>
          <p:cNvPr id="4" name="Date Placeholder 3">
            <a:extLst>
              <a:ext uri="{FF2B5EF4-FFF2-40B4-BE49-F238E27FC236}">
                <a16:creationId xmlns:a16="http://schemas.microsoft.com/office/drawing/2014/main" id="{3F35E9F2-6D32-0414-0124-BC86CFDBA96A}"/>
              </a:ext>
            </a:extLst>
          </p:cNvPr>
          <p:cNvSpPr>
            <a:spLocks noGrp="1" noRot="1" noMove="1" noResize="1" noEditPoints="1" noAdjustHandles="1" noChangeArrowheads="1" noChangeShapeType="1"/>
          </p:cNvSpPr>
          <p:nvPr>
            <p:ph type="dt" sz="half" idx="2"/>
          </p:nvPr>
        </p:nvSpPr>
        <p:spPr>
          <a:xfrm>
            <a:off x="6616672" y="6477000"/>
            <a:ext cx="1728216" cy="246888"/>
          </a:xfrm>
          <a:prstGeom prst="rect">
            <a:avLst/>
          </a:prstGeom>
        </p:spPr>
        <p:txBody>
          <a:bodyPr vert="horz" lIns="0" tIns="0" rIns="0" bIns="0" rtlCol="0" anchor="t">
            <a:noAutofit/>
          </a:bodyPr>
          <a:lstStyle>
            <a:lvl1pPr algn="l">
              <a:defRPr sz="1051">
                <a:solidFill>
                  <a:schemeClr val="tx1"/>
                </a:solidFill>
              </a:defRPr>
            </a:lvl1pPr>
          </a:lstStyle>
          <a:p>
            <a:fld id="{937AD67A-F602-4D69-890D-039E406853CD}" type="datetime4">
              <a:rPr lang="en-US" smtClean="0"/>
              <a:t>November 6, 2024</a:t>
            </a:fld>
            <a:endParaRPr lang="en-US"/>
          </a:p>
        </p:txBody>
      </p:sp>
      <p:sp>
        <p:nvSpPr>
          <p:cNvPr id="5" name="Footer Placeholder 4">
            <a:extLst>
              <a:ext uri="{FF2B5EF4-FFF2-40B4-BE49-F238E27FC236}">
                <a16:creationId xmlns:a16="http://schemas.microsoft.com/office/drawing/2014/main" id="{8F102064-59BC-A64C-B164-2C696587D2EA}"/>
              </a:ext>
            </a:extLst>
          </p:cNvPr>
          <p:cNvSpPr>
            <a:spLocks noGrp="1" noRot="1" noMove="1" noResize="1" noEditPoints="1" noAdjustHandles="1" noChangeArrowheads="1" noChangeShapeType="1"/>
          </p:cNvSpPr>
          <p:nvPr>
            <p:ph type="ftr" sz="quarter" idx="3"/>
          </p:nvPr>
        </p:nvSpPr>
        <p:spPr>
          <a:xfrm>
            <a:off x="2526685" y="6477000"/>
            <a:ext cx="3086100" cy="246888"/>
          </a:xfrm>
          <a:prstGeom prst="rect">
            <a:avLst/>
          </a:prstGeom>
        </p:spPr>
        <p:txBody>
          <a:bodyPr vert="horz" lIns="0" tIns="0" rIns="0" bIns="0" rtlCol="0" anchor="t">
            <a:noAutofit/>
          </a:bodyPr>
          <a:lstStyle>
            <a:lvl1pPr algn="l">
              <a:defRPr sz="1051">
                <a:solidFill>
                  <a:schemeClr val="tx1"/>
                </a:solidFill>
              </a:defRPr>
            </a:lvl1pPr>
          </a:lstStyle>
          <a:p>
            <a:endParaRPr lang="en-US"/>
          </a:p>
        </p:txBody>
      </p:sp>
      <p:sp>
        <p:nvSpPr>
          <p:cNvPr id="6" name="Slide Number Placeholder 5">
            <a:extLst>
              <a:ext uri="{FF2B5EF4-FFF2-40B4-BE49-F238E27FC236}">
                <a16:creationId xmlns:a16="http://schemas.microsoft.com/office/drawing/2014/main" id="{4264978B-CD60-D96B-300A-7F5B99E6B461}"/>
              </a:ext>
            </a:extLst>
          </p:cNvPr>
          <p:cNvSpPr>
            <a:spLocks noGrp="1" noRot="1" noMove="1" noResize="1" noEditPoints="1" noAdjustHandles="1" noChangeArrowheads="1" noChangeShapeType="1"/>
          </p:cNvSpPr>
          <p:nvPr>
            <p:ph type="sldNum" sz="quarter" idx="4"/>
          </p:nvPr>
        </p:nvSpPr>
        <p:spPr>
          <a:xfrm>
            <a:off x="8517637" y="6477000"/>
            <a:ext cx="283464" cy="246888"/>
          </a:xfrm>
          <a:prstGeom prst="rect">
            <a:avLst/>
          </a:prstGeom>
        </p:spPr>
        <p:txBody>
          <a:bodyPr vert="horz" lIns="0" tIns="0" rIns="0" bIns="0" rtlCol="0" anchor="t">
            <a:noAutofit/>
          </a:bodyPr>
          <a:lstStyle>
            <a:lvl1pPr algn="r">
              <a:defRPr sz="1051">
                <a:solidFill>
                  <a:schemeClr val="tx1"/>
                </a:solidFill>
              </a:defRPr>
            </a:lvl1pPr>
          </a:lstStyle>
          <a:p>
            <a:fld id="{B3108147-E943-E84C-9B39-E6949D6F84F6}" type="slidenum">
              <a:rPr lang="en-US" smtClean="0"/>
              <a:pPr/>
              <a:t>‹#›</a:t>
            </a:fld>
            <a:endParaRPr lang="en-US"/>
          </a:p>
        </p:txBody>
      </p:sp>
    </p:spTree>
    <p:extLst>
      <p:ext uri="{BB962C8B-B14F-4D97-AF65-F5344CB8AC3E}">
        <p14:creationId xmlns:p14="http://schemas.microsoft.com/office/powerpoint/2010/main" val="3716859295"/>
      </p:ext>
    </p:extLst>
  </p:cSld>
  <p:clrMap bg1="lt1" tx1="dk1" bg2="lt2" tx2="dk2" accent1="accent1" accent2="accent2" accent3="accent3" accent4="accent4" accent5="accent5" accent6="accent6" hlink="hlink" folHlink="folHlink"/>
  <p:sldLayoutIdLst>
    <p:sldLayoutId id="2147483732" r:id="rId1"/>
    <p:sldLayoutId id="2147483657" r:id="rId2"/>
    <p:sldLayoutId id="2147483752" r:id="rId3"/>
    <p:sldLayoutId id="2147483753" r:id="rId4"/>
    <p:sldLayoutId id="2147483715" r:id="rId5"/>
    <p:sldLayoutId id="2147483754" r:id="rId6"/>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67" indent="0" algn="l" defTabSz="914332" rtl="0" eaLnBrk="1" latinLnBrk="0" hangingPunct="1">
        <a:lnSpc>
          <a:spcPct val="90000"/>
        </a:lnSpc>
        <a:spcBef>
          <a:spcPts val="500"/>
        </a:spcBef>
        <a:buFont typeface="Courier New" panose="02070309020205020404" pitchFamily="49" charset="0"/>
        <a:buNone/>
        <a:defRPr sz="2400"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3960" userDrawn="1">
          <p15:clr>
            <a:srgbClr val="F26B43"/>
          </p15:clr>
        </p15:guide>
        <p15:guide id="3" orient="horz" pos="4080" userDrawn="1">
          <p15:clr>
            <a:srgbClr val="F26B43"/>
          </p15:clr>
        </p15:guide>
        <p15:guide id="4" pos="216" userDrawn="1">
          <p15:clr>
            <a:srgbClr val="F26B43"/>
          </p15:clr>
        </p15:guide>
        <p15:guide id="5" pos="55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2900" y="457200"/>
            <a:ext cx="8458200" cy="518160"/>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2900" y="1498646"/>
            <a:ext cx="8458200" cy="47878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6AECFA35-FA79-4FB7-A3B5-F022FA1AED9A}"/>
              </a:ext>
            </a:extLst>
          </p:cNvPr>
          <p:cNvSpPr>
            <a:spLocks noGrp="1" noRot="1" noMove="1" noResize="1" noEditPoints="1" noAdjustHandles="1" noChangeArrowheads="1" noChangeShapeType="1"/>
          </p:cNvSpPr>
          <p:nvPr>
            <p:ph type="dt" sz="half" idx="2"/>
          </p:nvPr>
        </p:nvSpPr>
        <p:spPr>
          <a:xfrm>
            <a:off x="6616672" y="6477000"/>
            <a:ext cx="1728216" cy="246888"/>
          </a:xfrm>
          <a:prstGeom prst="rect">
            <a:avLst/>
          </a:prstGeom>
        </p:spPr>
        <p:txBody>
          <a:bodyPr vert="horz" lIns="0" tIns="0" rIns="0" bIns="0" rtlCol="0" anchor="t"/>
          <a:lstStyle>
            <a:lvl1pPr algn="l">
              <a:defRPr sz="1051">
                <a:solidFill>
                  <a:schemeClr val="tx1"/>
                </a:solidFill>
              </a:defRPr>
            </a:lvl1pPr>
          </a:lstStyle>
          <a:p>
            <a:fld id="{9F3B18F5-3364-4A46-A7A8-7C1E77EDA50F}" type="datetime4">
              <a:rPr lang="en-US" smtClean="0"/>
              <a:t>November 6, 2024</a:t>
            </a:fld>
            <a:endParaRPr lang="en-US"/>
          </a:p>
        </p:txBody>
      </p:sp>
      <p:sp>
        <p:nvSpPr>
          <p:cNvPr id="11" name="Footer Placeholder 10">
            <a:extLst>
              <a:ext uri="{FF2B5EF4-FFF2-40B4-BE49-F238E27FC236}">
                <a16:creationId xmlns:a16="http://schemas.microsoft.com/office/drawing/2014/main" id="{3E082144-0CBE-454B-B1A9-11EF46187B0D}"/>
              </a:ext>
            </a:extLst>
          </p:cNvPr>
          <p:cNvSpPr>
            <a:spLocks noGrp="1" noRot="1" noMove="1" noResize="1" noEditPoints="1" noAdjustHandles="1" noChangeArrowheads="1" noChangeShapeType="1"/>
          </p:cNvSpPr>
          <p:nvPr>
            <p:ph type="ftr" sz="quarter" idx="3"/>
          </p:nvPr>
        </p:nvSpPr>
        <p:spPr>
          <a:xfrm>
            <a:off x="2526074"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12" name="Slide Number Placeholder 11">
            <a:extLst>
              <a:ext uri="{FF2B5EF4-FFF2-40B4-BE49-F238E27FC236}">
                <a16:creationId xmlns:a16="http://schemas.microsoft.com/office/drawing/2014/main" id="{8971B1FB-8C88-4DDB-82A7-639345FD97E7}"/>
              </a:ext>
            </a:extLst>
          </p:cNvPr>
          <p:cNvSpPr>
            <a:spLocks noGrp="1" noRot="1" noMove="1" noResize="1" noEditPoints="1" noAdjustHandles="1" noChangeArrowheads="1" noChangeShapeType="1"/>
          </p:cNvSpPr>
          <p:nvPr>
            <p:ph type="sldNum" sz="quarter" idx="4"/>
          </p:nvPr>
        </p:nvSpPr>
        <p:spPr>
          <a:xfrm>
            <a:off x="8515350" y="6477000"/>
            <a:ext cx="285750" cy="246888"/>
          </a:xfrm>
          <a:prstGeom prst="rect">
            <a:avLst/>
          </a:prstGeom>
        </p:spPr>
        <p:txBody>
          <a:bodyPr vert="horz" lIns="0" tIns="0" rIns="0" bIns="0" rtlCol="0" anchor="t"/>
          <a:lstStyle>
            <a:lvl1pPr algn="r">
              <a:defRPr sz="1051">
                <a:solidFill>
                  <a:schemeClr val="tx1"/>
                </a:solidFill>
              </a:defRPr>
            </a:lvl1pPr>
          </a:lstStyle>
          <a:p>
            <a:fld id="{ADEA93E3-D79E-4C10-A8B9-315D9C277B33}" type="slidenum">
              <a:rPr lang="en-US" smtClean="0"/>
              <a:pPr/>
              <a:t>‹#›</a:t>
            </a:fld>
            <a:endParaRPr lang="en-US"/>
          </a:p>
        </p:txBody>
      </p:sp>
    </p:spTree>
    <p:extLst>
      <p:ext uri="{BB962C8B-B14F-4D97-AF65-F5344CB8AC3E}">
        <p14:creationId xmlns:p14="http://schemas.microsoft.com/office/powerpoint/2010/main" val="4093819649"/>
      </p:ext>
    </p:extLst>
  </p:cSld>
  <p:clrMap bg1="lt1" tx1="dk1" bg2="lt2" tx2="dk2" accent1="accent1" accent2="accent2" accent3="accent3" accent4="accent4" accent5="accent5" accent6="accent6" hlink="hlink" folHlink="folHlink"/>
  <p:sldLayoutIdLst>
    <p:sldLayoutId id="2147483751" r:id="rId1"/>
    <p:sldLayoutId id="2147483745" r:id="rId2"/>
    <p:sldLayoutId id="2147483674" r:id="rId3"/>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82866" indent="-182866" algn="l" defTabSz="914332"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365734" indent="-182866" algn="l" defTabSz="914332" rtl="0" eaLnBrk="1" latinLnBrk="0" hangingPunct="1">
        <a:lnSpc>
          <a:spcPct val="100000"/>
        </a:lnSpc>
        <a:spcBef>
          <a:spcPts val="600"/>
        </a:spcBef>
        <a:buFont typeface="Courier New" panose="02070309020205020404" pitchFamily="49" charset="0"/>
        <a:buChar char="o"/>
        <a:defRPr sz="1600" kern="1200">
          <a:solidFill>
            <a:schemeClr val="tx1"/>
          </a:solidFill>
          <a:latin typeface="+mn-lt"/>
          <a:ea typeface="+mn-ea"/>
          <a:cs typeface="+mn-cs"/>
        </a:defRPr>
      </a:lvl2pPr>
      <a:lvl3pPr marL="548600" indent="-182866" algn="l" defTabSz="914332"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731466" indent="-182866" algn="l" defTabSz="914332"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914332" indent="-182866" algn="l" defTabSz="91433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8" userDrawn="1">
          <p15:clr>
            <a:srgbClr val="F26B43"/>
          </p15:clr>
        </p15:guide>
        <p15:guide id="2" pos="216" userDrawn="1">
          <p15:clr>
            <a:srgbClr val="F26B43"/>
          </p15:clr>
        </p15:guide>
        <p15:guide id="3" pos="5544" userDrawn="1">
          <p15:clr>
            <a:srgbClr val="F26B43"/>
          </p15:clr>
        </p15:guide>
        <p15:guide id="4" orient="horz" pos="4080" userDrawn="1">
          <p15:clr>
            <a:srgbClr val="F26B43"/>
          </p15:clr>
        </p15:guide>
        <p15:guide id="5" orient="horz" pos="288" userDrawn="1">
          <p15:clr>
            <a:srgbClr val="F26B43"/>
          </p15:clr>
        </p15:guide>
        <p15:guide id="6" orient="horz" pos="93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2900" y="466344"/>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2900" y="1498647"/>
            <a:ext cx="8457832" cy="4787854"/>
          </a:xfrm>
          <a:prstGeom prst="rect">
            <a:avLst/>
          </a:prstGeom>
        </p:spPr>
        <p:txBody>
          <a:bodyPr vert="horz" lIns="0" tIns="0" rIns="0" bIns="0" rtlCol="0">
            <a:noAutofit/>
          </a:bodyPr>
          <a:lstStyle/>
          <a:p>
            <a:pPr marL="182866" marR="0" lvl="0" indent="-182866" algn="l" defTabSz="91433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edit Master text styles</a:t>
            </a:r>
          </a:p>
          <a:p>
            <a:pPr marL="365734" marR="0" lvl="1" indent="-182866" algn="l" defTabSz="914332"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Second level</a:t>
            </a:r>
          </a:p>
          <a:p>
            <a:pPr marL="548600" marR="0" lvl="2"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Third level</a:t>
            </a:r>
          </a:p>
          <a:p>
            <a:pPr marL="731466" marR="0" lvl="3"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Fourth level</a:t>
            </a:r>
          </a:p>
          <a:p>
            <a:pPr marL="914332" marR="0" lvl="4"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Fifth level</a:t>
            </a:r>
          </a:p>
        </p:txBody>
      </p:sp>
      <p:sp>
        <p:nvSpPr>
          <p:cNvPr id="10" name="Date Placeholder 9">
            <a:extLst>
              <a:ext uri="{FF2B5EF4-FFF2-40B4-BE49-F238E27FC236}">
                <a16:creationId xmlns:a16="http://schemas.microsoft.com/office/drawing/2014/main" id="{CB0DF05F-9A86-410F-B209-C08AFEFF9CB2}"/>
              </a:ext>
            </a:extLst>
          </p:cNvPr>
          <p:cNvSpPr>
            <a:spLocks noGrp="1" noRot="1" noMove="1" noResize="1" noEditPoints="1" noAdjustHandles="1" noChangeArrowheads="1" noChangeShapeType="1"/>
          </p:cNvSpPr>
          <p:nvPr>
            <p:ph type="dt" sz="half" idx="2"/>
          </p:nvPr>
        </p:nvSpPr>
        <p:spPr>
          <a:xfrm>
            <a:off x="6616672" y="6473952"/>
            <a:ext cx="1728216" cy="246888"/>
          </a:xfrm>
          <a:prstGeom prst="rect">
            <a:avLst/>
          </a:prstGeom>
        </p:spPr>
        <p:txBody>
          <a:bodyPr vert="horz" lIns="0" tIns="0" rIns="0" bIns="0" rtlCol="0" anchor="t"/>
          <a:lstStyle>
            <a:lvl1pPr algn="l">
              <a:defRPr sz="1051">
                <a:solidFill>
                  <a:schemeClr val="tx1"/>
                </a:solidFill>
              </a:defRPr>
            </a:lvl1pPr>
          </a:lstStyle>
          <a:p>
            <a:fld id="{ED9C646F-9626-427D-A866-3CB4B940969B}" type="datetime4">
              <a:rPr lang="en-US" smtClean="0"/>
              <a:t>November 6, 2024</a:t>
            </a:fld>
            <a:endParaRPr lang="en-US"/>
          </a:p>
        </p:txBody>
      </p:sp>
      <p:sp>
        <p:nvSpPr>
          <p:cNvPr id="11" name="Slide Number Placeholder 10">
            <a:extLst>
              <a:ext uri="{FF2B5EF4-FFF2-40B4-BE49-F238E27FC236}">
                <a16:creationId xmlns:a16="http://schemas.microsoft.com/office/drawing/2014/main" id="{CC39F6D0-B021-4C06-AF07-AD7163ACF938}"/>
              </a:ext>
            </a:extLst>
          </p:cNvPr>
          <p:cNvSpPr>
            <a:spLocks noGrp="1" noRot="1" noMove="1" noResize="1" noEditPoints="1" noAdjustHandles="1" noChangeArrowheads="1" noChangeShapeType="1"/>
          </p:cNvSpPr>
          <p:nvPr>
            <p:ph type="sldNum" sz="quarter" idx="4"/>
          </p:nvPr>
        </p:nvSpPr>
        <p:spPr>
          <a:xfrm>
            <a:off x="8515356" y="6473952"/>
            <a:ext cx="285749" cy="246888"/>
          </a:xfrm>
          <a:prstGeom prst="rect">
            <a:avLst/>
          </a:prstGeom>
        </p:spPr>
        <p:txBody>
          <a:bodyPr vert="horz" lIns="0" tIns="0" rIns="0" bIns="0" rtlCol="0" anchor="t"/>
          <a:lstStyle>
            <a:lvl1pPr algn="r">
              <a:defRPr sz="1051">
                <a:solidFill>
                  <a:schemeClr val="tx1"/>
                </a:solidFill>
              </a:defRPr>
            </a:lvl1pPr>
          </a:lstStyle>
          <a:p>
            <a:fld id="{C66835EC-2469-4F70-AA79-71B56EB1B6AC}" type="slidenum">
              <a:rPr lang="en-US" smtClean="0"/>
              <a:pPr/>
              <a:t>‹#›</a:t>
            </a:fld>
            <a:endParaRPr lang="en-US"/>
          </a:p>
        </p:txBody>
      </p:sp>
      <p:sp>
        <p:nvSpPr>
          <p:cNvPr id="12" name="Footer Placeholder 11">
            <a:extLst>
              <a:ext uri="{FF2B5EF4-FFF2-40B4-BE49-F238E27FC236}">
                <a16:creationId xmlns:a16="http://schemas.microsoft.com/office/drawing/2014/main" id="{01DC9097-18E1-4E06-83A4-AAD3C2EA9507}"/>
              </a:ext>
            </a:extLst>
          </p:cNvPr>
          <p:cNvSpPr>
            <a:spLocks noGrp="1" noRot="1" noMove="1" noResize="1" noEditPoints="1" noAdjustHandles="1" noChangeArrowheads="1" noChangeShapeType="1"/>
          </p:cNvSpPr>
          <p:nvPr>
            <p:ph type="ftr" sz="quarter" idx="3"/>
          </p:nvPr>
        </p:nvSpPr>
        <p:spPr>
          <a:xfrm>
            <a:off x="2527328" y="6473952"/>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Tree>
    <p:extLst>
      <p:ext uri="{BB962C8B-B14F-4D97-AF65-F5344CB8AC3E}">
        <p14:creationId xmlns:p14="http://schemas.microsoft.com/office/powerpoint/2010/main" val="2136248919"/>
      </p:ext>
    </p:extLst>
  </p:cSld>
  <p:clrMap bg1="lt1" tx1="dk1" bg2="lt2" tx2="dk2" accent1="accent1" accent2="accent2" accent3="accent3" accent4="accent4" accent5="accent5" accent6="accent6" hlink="hlink" folHlink="folHlink"/>
  <p:sldLayoutIdLst>
    <p:sldLayoutId id="2147483677" r:id="rId1"/>
    <p:sldLayoutId id="2147483682" r:id="rId2"/>
    <p:sldLayoutId id="2147483681" r:id="rId3"/>
    <p:sldLayoutId id="2147483683" r:id="rId4"/>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3960" userDrawn="1">
          <p15:clr>
            <a:srgbClr val="F26B43"/>
          </p15:clr>
        </p15:guide>
        <p15:guide id="3" pos="216" userDrawn="1">
          <p15:clr>
            <a:srgbClr val="F26B43"/>
          </p15:clr>
        </p15:guide>
        <p15:guide id="4" pos="5544" userDrawn="1">
          <p15:clr>
            <a:srgbClr val="F26B43"/>
          </p15:clr>
        </p15:guide>
        <p15:guide id="5" orient="horz" pos="40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noRot="1" noMove="1" noResize="1" noEditPoints="1" noAdjustHandles="1" noChangeArrowheads="1" noChangeShapeType="1"/>
          </p:cNvSpPr>
          <p:nvPr>
            <p:ph type="title"/>
          </p:nvPr>
        </p:nvSpPr>
        <p:spPr>
          <a:xfrm>
            <a:off x="342900"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2902" y="1498646"/>
            <a:ext cx="8457831" cy="4787854"/>
          </a:xfrm>
          <a:prstGeom prst="rect">
            <a:avLst/>
          </a:prstGeom>
        </p:spPr>
        <p:txBody>
          <a:bodyPr vert="horz" lIns="0" tIns="0" rIns="0" bIns="0" rtlCol="0">
            <a:noAutofit/>
          </a:bodyPr>
          <a:lstStyle/>
          <a:p>
            <a:pPr marL="182866" marR="0" lvl="0" indent="-182866" algn="l" defTabSz="91433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edit Master text styles</a:t>
            </a:r>
          </a:p>
          <a:p>
            <a:pPr marL="365734" marR="0" lvl="1" indent="-182866" algn="l" defTabSz="914332"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Second level</a:t>
            </a:r>
          </a:p>
          <a:p>
            <a:pPr marL="548600" marR="0" lvl="2"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Third level</a:t>
            </a:r>
          </a:p>
          <a:p>
            <a:pPr marL="731466" marR="0" lvl="3"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Fourth level</a:t>
            </a:r>
          </a:p>
          <a:p>
            <a:pPr marL="914332" marR="0" lvl="4"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Fifth level</a:t>
            </a:r>
          </a:p>
        </p:txBody>
      </p:sp>
      <p:sp>
        <p:nvSpPr>
          <p:cNvPr id="4" name="Date Placeholder 3">
            <a:extLst>
              <a:ext uri="{FF2B5EF4-FFF2-40B4-BE49-F238E27FC236}">
                <a16:creationId xmlns:a16="http://schemas.microsoft.com/office/drawing/2014/main" id="{64D0594C-0019-48C4-9594-67D674B3A561}"/>
              </a:ext>
            </a:extLst>
          </p:cNvPr>
          <p:cNvSpPr>
            <a:spLocks noGrp="1" noRot="1" noMove="1" noResize="1" noEditPoints="1" noAdjustHandles="1" noChangeArrowheads="1" noChangeShapeType="1"/>
          </p:cNvSpPr>
          <p:nvPr>
            <p:ph type="dt" sz="half" idx="2"/>
          </p:nvPr>
        </p:nvSpPr>
        <p:spPr>
          <a:xfrm>
            <a:off x="6616672" y="6477000"/>
            <a:ext cx="1728216" cy="246888"/>
          </a:xfrm>
          <a:prstGeom prst="rect">
            <a:avLst/>
          </a:prstGeom>
        </p:spPr>
        <p:txBody>
          <a:bodyPr vert="horz" lIns="0" tIns="0" rIns="0" bIns="0" rtlCol="0" anchor="t"/>
          <a:lstStyle>
            <a:lvl1pPr algn="l">
              <a:defRPr sz="1051">
                <a:solidFill>
                  <a:schemeClr val="tx1"/>
                </a:solidFill>
              </a:defRPr>
            </a:lvl1pPr>
          </a:lstStyle>
          <a:p>
            <a:fld id="{BB731B69-6BE6-44B6-8391-ACF6359D635C}" type="datetime4">
              <a:rPr lang="en-US" smtClean="0"/>
              <a:t>November 6, 2024</a:t>
            </a:fld>
            <a:endParaRPr lang="en-US"/>
          </a:p>
        </p:txBody>
      </p:sp>
      <p:sp>
        <p:nvSpPr>
          <p:cNvPr id="5" name="Footer Placeholder 4">
            <a:extLst>
              <a:ext uri="{FF2B5EF4-FFF2-40B4-BE49-F238E27FC236}">
                <a16:creationId xmlns:a16="http://schemas.microsoft.com/office/drawing/2014/main" id="{C9816763-BD13-4203-8073-15E1ED77C811}"/>
              </a:ext>
            </a:extLst>
          </p:cNvPr>
          <p:cNvSpPr>
            <a:spLocks noGrp="1" noRot="1" noMove="1" noResize="1" noEditPoints="1" noAdjustHandles="1" noChangeArrowheads="1" noChangeShapeType="1"/>
          </p:cNvSpPr>
          <p:nvPr>
            <p:ph type="ftr" sz="quarter" idx="3"/>
          </p:nvPr>
        </p:nvSpPr>
        <p:spPr>
          <a:xfrm>
            <a:off x="2527328"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6" name="Slide Number Placeholder 5">
            <a:extLst>
              <a:ext uri="{FF2B5EF4-FFF2-40B4-BE49-F238E27FC236}">
                <a16:creationId xmlns:a16="http://schemas.microsoft.com/office/drawing/2014/main" id="{0B34955A-24F9-4F38-869B-E018EDDD4914}"/>
              </a:ext>
            </a:extLst>
          </p:cNvPr>
          <p:cNvSpPr>
            <a:spLocks noGrp="1" noRot="1" noMove="1" noResize="1" noEditPoints="1" noAdjustHandles="1" noChangeArrowheads="1" noChangeShapeType="1"/>
          </p:cNvSpPr>
          <p:nvPr>
            <p:ph type="sldNum" sz="quarter" idx="4"/>
          </p:nvPr>
        </p:nvSpPr>
        <p:spPr>
          <a:xfrm>
            <a:off x="8517636" y="6477000"/>
            <a:ext cx="283464" cy="246888"/>
          </a:xfrm>
          <a:prstGeom prst="rect">
            <a:avLst/>
          </a:prstGeom>
        </p:spPr>
        <p:txBody>
          <a:bodyPr vert="horz" lIns="0" tIns="0" rIns="0" bIns="0" rtlCol="0" anchor="t"/>
          <a:lstStyle>
            <a:lvl1pPr algn="r">
              <a:defRPr sz="1051">
                <a:solidFill>
                  <a:schemeClr val="tx1"/>
                </a:solidFill>
              </a:defRPr>
            </a:lvl1pPr>
          </a:lstStyle>
          <a:p>
            <a:fld id="{941CDEBD-16F1-41F0-8F30-3311B475174D}" type="slidenum">
              <a:rPr lang="en-US" smtClean="0"/>
              <a:pPr/>
              <a:t>‹#›</a:t>
            </a:fld>
            <a:endParaRPr lang="en-US"/>
          </a:p>
        </p:txBody>
      </p:sp>
    </p:spTree>
    <p:extLst>
      <p:ext uri="{BB962C8B-B14F-4D97-AF65-F5344CB8AC3E}">
        <p14:creationId xmlns:p14="http://schemas.microsoft.com/office/powerpoint/2010/main" val="2838773823"/>
      </p:ext>
    </p:extLst>
  </p:cSld>
  <p:clrMap bg1="lt1" tx1="dk1" bg2="lt2" tx2="dk2" accent1="accent1" accent2="accent2" accent3="accent3" accent4="accent4" accent5="accent5" accent6="accent6" hlink="hlink" folHlink="folHlink"/>
  <p:sldLayoutIdLst>
    <p:sldLayoutId id="2147483686" r:id="rId1"/>
    <p:sldLayoutId id="2147483744" r:id="rId2"/>
    <p:sldLayoutId id="2147483687" r:id="rId3"/>
    <p:sldLayoutId id="2147483743" r:id="rId4"/>
    <p:sldLayoutId id="2147483768" r:id="rId5"/>
    <p:sldLayoutId id="2147483767" r:id="rId6"/>
    <p:sldLayoutId id="2147483741" r:id="rId7"/>
    <p:sldLayoutId id="2147483755" r:id="rId8"/>
    <p:sldLayoutId id="2147483685" r:id="rId9"/>
    <p:sldLayoutId id="2147483738" r:id="rId10"/>
    <p:sldLayoutId id="2147483764" r:id="rId11"/>
    <p:sldLayoutId id="2147483690" r:id="rId12"/>
    <p:sldLayoutId id="2147483691" r:id="rId13"/>
    <p:sldLayoutId id="2147483689" r:id="rId14"/>
    <p:sldLayoutId id="2147483700" r:id="rId15"/>
    <p:sldLayoutId id="2147483766" r:id="rId16"/>
    <p:sldLayoutId id="2147483742" r:id="rId17"/>
    <p:sldLayoutId id="2147483769" r:id="rId18"/>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16" userDrawn="1">
          <p15:clr>
            <a:srgbClr val="F26B43"/>
          </p15:clr>
        </p15:guide>
        <p15:guide id="3" pos="5544" userDrawn="1">
          <p15:clr>
            <a:srgbClr val="F26B43"/>
          </p15:clr>
        </p15:guide>
        <p15:guide id="4" orient="horz" pos="3960" userDrawn="1">
          <p15:clr>
            <a:srgbClr val="F26B43"/>
          </p15:clr>
        </p15:guide>
        <p15:guide id="5" orient="horz" pos="4080" userDrawn="1">
          <p15:clr>
            <a:srgbClr val="F26B43"/>
          </p15:clr>
        </p15:guide>
        <p15:guide id="6" orient="horz" pos="93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3269"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3269" y="1498646"/>
            <a:ext cx="8457832" cy="4787854"/>
          </a:xfrm>
          <a:prstGeom prst="rect">
            <a:avLst/>
          </a:prstGeom>
        </p:spPr>
        <p:txBody>
          <a:bodyPr vert="horz" lIns="0" tIns="0" rIns="0" bIns="0" rtlCol="0">
            <a:noAutofit/>
          </a:bodyPr>
          <a:lstStyle/>
          <a:p>
            <a:pPr marL="182866" marR="0" lvl="0" indent="-182866" algn="l" defTabSz="91433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edit Master text styles</a:t>
            </a:r>
          </a:p>
          <a:p>
            <a:pPr marL="365734" marR="0" lvl="1" indent="-182866" algn="l" defTabSz="914332"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Second level</a:t>
            </a:r>
          </a:p>
          <a:p>
            <a:pPr marL="548600" marR="0" lvl="2"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Third level</a:t>
            </a:r>
          </a:p>
          <a:p>
            <a:pPr marL="731466" marR="0" lvl="3"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Fourth level</a:t>
            </a:r>
          </a:p>
          <a:p>
            <a:pPr marL="914332" marR="0" lvl="4"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Fifth level</a:t>
            </a:r>
          </a:p>
        </p:txBody>
      </p:sp>
      <p:sp>
        <p:nvSpPr>
          <p:cNvPr id="9" name="Date Placeholder 8">
            <a:extLst>
              <a:ext uri="{FF2B5EF4-FFF2-40B4-BE49-F238E27FC236}">
                <a16:creationId xmlns:a16="http://schemas.microsoft.com/office/drawing/2014/main" id="{FC2DB1C2-2A7E-4E22-A6FC-0B65B90193BC}"/>
              </a:ext>
            </a:extLst>
          </p:cNvPr>
          <p:cNvSpPr>
            <a:spLocks noGrp="1" noRot="1" noMove="1" noResize="1" noEditPoints="1" noAdjustHandles="1" noChangeArrowheads="1" noChangeShapeType="1"/>
          </p:cNvSpPr>
          <p:nvPr>
            <p:ph type="dt" sz="half" idx="2"/>
          </p:nvPr>
        </p:nvSpPr>
        <p:spPr>
          <a:xfrm>
            <a:off x="6616677" y="6477000"/>
            <a:ext cx="1728216" cy="246888"/>
          </a:xfrm>
          <a:prstGeom prst="rect">
            <a:avLst/>
          </a:prstGeom>
        </p:spPr>
        <p:txBody>
          <a:bodyPr vert="horz" lIns="0" tIns="0" rIns="0" bIns="0" rtlCol="0" anchor="t"/>
          <a:lstStyle>
            <a:lvl1pPr algn="l">
              <a:defRPr sz="1051">
                <a:solidFill>
                  <a:schemeClr val="tx1"/>
                </a:solidFill>
              </a:defRPr>
            </a:lvl1pPr>
          </a:lstStyle>
          <a:p>
            <a:fld id="{7EC0AE6C-6833-4C9D-A981-3167416ED41D}" type="datetime4">
              <a:rPr lang="en-US" smtClean="0"/>
              <a:t>November 6, 2024</a:t>
            </a:fld>
            <a:endParaRPr lang="en-US"/>
          </a:p>
        </p:txBody>
      </p:sp>
      <p:sp>
        <p:nvSpPr>
          <p:cNvPr id="10" name="Footer Placeholder 9">
            <a:extLst>
              <a:ext uri="{FF2B5EF4-FFF2-40B4-BE49-F238E27FC236}">
                <a16:creationId xmlns:a16="http://schemas.microsoft.com/office/drawing/2014/main" id="{EC05EA23-034C-40BA-8C3D-3030E0D3A3FC}"/>
              </a:ext>
            </a:extLst>
          </p:cNvPr>
          <p:cNvSpPr>
            <a:spLocks noGrp="1" noRot="1" noMove="1" noResize="1" noEditPoints="1" noAdjustHandles="1" noChangeArrowheads="1" noChangeShapeType="1"/>
          </p:cNvSpPr>
          <p:nvPr>
            <p:ph type="ftr" sz="quarter" idx="3"/>
          </p:nvPr>
        </p:nvSpPr>
        <p:spPr>
          <a:xfrm>
            <a:off x="2527328"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11" name="Slide Number Placeholder 10">
            <a:extLst>
              <a:ext uri="{FF2B5EF4-FFF2-40B4-BE49-F238E27FC236}">
                <a16:creationId xmlns:a16="http://schemas.microsoft.com/office/drawing/2014/main" id="{D4F36E8F-626A-4E1C-8240-340079929186}"/>
              </a:ext>
            </a:extLst>
          </p:cNvPr>
          <p:cNvSpPr>
            <a:spLocks noGrp="1" noRot="1" noMove="1" noResize="1" noEditPoints="1" noAdjustHandles="1" noChangeArrowheads="1" noChangeShapeType="1"/>
          </p:cNvSpPr>
          <p:nvPr>
            <p:ph type="sldNum" sz="quarter" idx="4"/>
          </p:nvPr>
        </p:nvSpPr>
        <p:spPr>
          <a:xfrm>
            <a:off x="8517636" y="6477000"/>
            <a:ext cx="283464" cy="246888"/>
          </a:xfrm>
          <a:prstGeom prst="rect">
            <a:avLst/>
          </a:prstGeom>
        </p:spPr>
        <p:txBody>
          <a:bodyPr vert="horz" lIns="0" tIns="0" rIns="0" bIns="0" rtlCol="0" anchor="t"/>
          <a:lstStyle>
            <a:lvl1pPr algn="r">
              <a:defRPr sz="1051">
                <a:solidFill>
                  <a:schemeClr val="tx1"/>
                </a:solidFill>
              </a:defRPr>
            </a:lvl1pPr>
          </a:lstStyle>
          <a:p>
            <a:fld id="{7CF11387-D18E-486F-89B8-480B5D769130}" type="slidenum">
              <a:rPr lang="en-US" smtClean="0"/>
              <a:pPr/>
              <a:t>‹#›</a:t>
            </a:fld>
            <a:endParaRPr lang="en-US"/>
          </a:p>
        </p:txBody>
      </p:sp>
    </p:spTree>
    <p:extLst>
      <p:ext uri="{BB962C8B-B14F-4D97-AF65-F5344CB8AC3E}">
        <p14:creationId xmlns:p14="http://schemas.microsoft.com/office/powerpoint/2010/main" val="1404080056"/>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09" r:id="rId3"/>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16" userDrawn="1">
          <p15:clr>
            <a:srgbClr val="F26B43"/>
          </p15:clr>
        </p15:guide>
        <p15:guide id="3" pos="5544" userDrawn="1">
          <p15:clr>
            <a:srgbClr val="F26B43"/>
          </p15:clr>
        </p15:guide>
        <p15:guide id="4" orient="horz" pos="3960" userDrawn="1">
          <p15:clr>
            <a:srgbClr val="F26B43"/>
          </p15:clr>
        </p15:guide>
        <p15:guide id="5" orient="horz" pos="40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3269"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3269" y="1498646"/>
            <a:ext cx="8457832" cy="4787854"/>
          </a:xfrm>
          <a:prstGeom prst="rect">
            <a:avLst/>
          </a:prstGeom>
        </p:spPr>
        <p:txBody>
          <a:bodyPr vert="horz" lIns="0" tIns="0" rIns="0" bIns="0" rtlCol="0">
            <a:noAutofit/>
          </a:bodyPr>
          <a:lstStyle/>
          <a:p>
            <a:pPr marL="182866" marR="0" lvl="0" indent="-182866" algn="l" defTabSz="91433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edit Master text styles</a:t>
            </a:r>
          </a:p>
          <a:p>
            <a:pPr marL="365734" marR="0" lvl="1" indent="-182866" algn="l" defTabSz="914332"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Second level</a:t>
            </a:r>
          </a:p>
          <a:p>
            <a:pPr marL="548600" marR="0" lvl="2"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Third level</a:t>
            </a:r>
          </a:p>
          <a:p>
            <a:pPr marL="731466" marR="0" lvl="3"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Fourth level</a:t>
            </a:r>
          </a:p>
          <a:p>
            <a:pPr marL="914332" marR="0" lvl="4"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Fifth level</a:t>
            </a:r>
          </a:p>
        </p:txBody>
      </p:sp>
      <p:sp>
        <p:nvSpPr>
          <p:cNvPr id="11" name="Date Placeholder 10">
            <a:extLst>
              <a:ext uri="{FF2B5EF4-FFF2-40B4-BE49-F238E27FC236}">
                <a16:creationId xmlns:a16="http://schemas.microsoft.com/office/drawing/2014/main" id="{FA6D6E12-E19A-4684-B5E4-2DA67B156F64}"/>
              </a:ext>
            </a:extLst>
          </p:cNvPr>
          <p:cNvSpPr>
            <a:spLocks noGrp="1" noRot="1" noMove="1" noResize="1" noEditPoints="1" noAdjustHandles="1" noChangeArrowheads="1" noChangeShapeType="1"/>
          </p:cNvSpPr>
          <p:nvPr>
            <p:ph type="dt" sz="half" idx="2"/>
          </p:nvPr>
        </p:nvSpPr>
        <p:spPr>
          <a:xfrm>
            <a:off x="6616672" y="6477000"/>
            <a:ext cx="1728296" cy="246888"/>
          </a:xfrm>
          <a:prstGeom prst="rect">
            <a:avLst/>
          </a:prstGeom>
        </p:spPr>
        <p:txBody>
          <a:bodyPr vert="horz" lIns="0" tIns="0" rIns="0" bIns="0" rtlCol="0" anchor="t"/>
          <a:lstStyle>
            <a:lvl1pPr algn="l">
              <a:defRPr sz="1051">
                <a:solidFill>
                  <a:schemeClr val="tx1"/>
                </a:solidFill>
              </a:defRPr>
            </a:lvl1pPr>
          </a:lstStyle>
          <a:p>
            <a:fld id="{75C1CDCD-06D1-436F-B8E7-E92696991661}" type="datetime4">
              <a:rPr lang="en-US" smtClean="0"/>
              <a:t>November 6, 2024</a:t>
            </a:fld>
            <a:endParaRPr lang="en-US"/>
          </a:p>
        </p:txBody>
      </p:sp>
      <p:sp>
        <p:nvSpPr>
          <p:cNvPr id="12" name="Footer Placeholder 11">
            <a:extLst>
              <a:ext uri="{FF2B5EF4-FFF2-40B4-BE49-F238E27FC236}">
                <a16:creationId xmlns:a16="http://schemas.microsoft.com/office/drawing/2014/main" id="{DCE12DFD-7172-4006-A1B6-F0F8156BDB89}"/>
              </a:ext>
            </a:extLst>
          </p:cNvPr>
          <p:cNvSpPr>
            <a:spLocks noGrp="1" noRot="1" noMove="1" noResize="1" noEditPoints="1" noAdjustHandles="1" noChangeArrowheads="1" noChangeShapeType="1"/>
          </p:cNvSpPr>
          <p:nvPr>
            <p:ph type="ftr" sz="quarter" idx="3"/>
          </p:nvPr>
        </p:nvSpPr>
        <p:spPr>
          <a:xfrm>
            <a:off x="2527329"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13" name="Slide Number Placeholder 12">
            <a:extLst>
              <a:ext uri="{FF2B5EF4-FFF2-40B4-BE49-F238E27FC236}">
                <a16:creationId xmlns:a16="http://schemas.microsoft.com/office/drawing/2014/main" id="{DD56AC85-3F26-40AF-9B64-13FB16BA1382}"/>
              </a:ext>
            </a:extLst>
          </p:cNvPr>
          <p:cNvSpPr>
            <a:spLocks noGrp="1" noRot="1" noMove="1" noResize="1" noEditPoints="1" noAdjustHandles="1" noChangeArrowheads="1" noChangeShapeType="1"/>
          </p:cNvSpPr>
          <p:nvPr>
            <p:ph type="sldNum" sz="quarter" idx="4"/>
          </p:nvPr>
        </p:nvSpPr>
        <p:spPr>
          <a:xfrm>
            <a:off x="8515350" y="6477000"/>
            <a:ext cx="285750" cy="246888"/>
          </a:xfrm>
          <a:prstGeom prst="rect">
            <a:avLst/>
          </a:prstGeom>
        </p:spPr>
        <p:txBody>
          <a:bodyPr vert="horz" lIns="0" tIns="0" rIns="0" bIns="0" rtlCol="0" anchor="t"/>
          <a:lstStyle>
            <a:lvl1pPr algn="r">
              <a:defRPr sz="1051">
                <a:solidFill>
                  <a:schemeClr val="tx1"/>
                </a:solidFill>
              </a:defRPr>
            </a:lvl1pPr>
          </a:lstStyle>
          <a:p>
            <a:fld id="{72D3F444-26BA-4EED-ADDE-2D145BE52A63}" type="slidenum">
              <a:rPr lang="en-US" smtClean="0"/>
              <a:pPr/>
              <a:t>‹#›</a:t>
            </a:fld>
            <a:endParaRPr lang="en-US"/>
          </a:p>
        </p:txBody>
      </p:sp>
    </p:spTree>
    <p:extLst>
      <p:ext uri="{BB962C8B-B14F-4D97-AF65-F5344CB8AC3E}">
        <p14:creationId xmlns:p14="http://schemas.microsoft.com/office/powerpoint/2010/main" val="3822779202"/>
      </p:ext>
    </p:extLst>
  </p:cSld>
  <p:clrMap bg1="lt1" tx1="dk1" bg2="lt2" tx2="dk2" accent1="accent1" accent2="accent2" accent3="accent3" accent4="accent4" accent5="accent5" accent6="accent6" hlink="hlink" folHlink="folHlink"/>
  <p:sldLayoutIdLst>
    <p:sldLayoutId id="2147483710" r:id="rId1"/>
    <p:sldLayoutId id="2147483696" r:id="rId2"/>
    <p:sldLayoutId id="2147483698" r:id="rId3"/>
    <p:sldLayoutId id="2147483748" r:id="rId4"/>
    <p:sldLayoutId id="2147483697" r:id="rId5"/>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16" userDrawn="1">
          <p15:clr>
            <a:srgbClr val="F26B43"/>
          </p15:clr>
        </p15:guide>
        <p15:guide id="3" pos="5544" userDrawn="1">
          <p15:clr>
            <a:srgbClr val="F26B43"/>
          </p15:clr>
        </p15:guide>
        <p15:guide id="4" orient="horz" pos="3960" userDrawn="1">
          <p15:clr>
            <a:srgbClr val="F26B43"/>
          </p15:clr>
        </p15:guide>
        <p15:guide id="5" orient="horz" pos="40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7E222-DA68-A486-774D-D33F21A01A7A}"/>
              </a:ext>
            </a:extLst>
          </p:cNvPr>
          <p:cNvSpPr>
            <a:spLocks noGrp="1"/>
          </p:cNvSpPr>
          <p:nvPr>
            <p:ph type="title"/>
          </p:nvPr>
        </p:nvSpPr>
        <p:spPr>
          <a:xfrm>
            <a:off x="343269" y="457200"/>
            <a:ext cx="8457832" cy="52120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2999E91-6AD3-D75F-2621-914E9064EE73}"/>
              </a:ext>
            </a:extLst>
          </p:cNvPr>
          <p:cNvSpPr>
            <a:spLocks noGrp="1"/>
          </p:cNvSpPr>
          <p:nvPr>
            <p:ph type="body" idx="1"/>
          </p:nvPr>
        </p:nvSpPr>
        <p:spPr>
          <a:xfrm>
            <a:off x="343269" y="1498646"/>
            <a:ext cx="8457832" cy="4787854"/>
          </a:xfrm>
          <a:prstGeom prst="rect">
            <a:avLst/>
          </a:prstGeom>
        </p:spPr>
        <p:txBody>
          <a:bodyPr vert="horz" lIns="0" tIns="0" rIns="0" bIns="0" rtlCol="0">
            <a:noAutofit/>
          </a:bodyPr>
          <a:lstStyle/>
          <a:p>
            <a:pPr marL="182866" marR="0" lvl="0" indent="-182866" algn="l" defTabSz="914332"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Click to edit Master text styles</a:t>
            </a:r>
          </a:p>
          <a:p>
            <a:pPr marL="365734" marR="0" lvl="1" indent="-182866" algn="l" defTabSz="914332"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Second level</a:t>
            </a:r>
          </a:p>
          <a:p>
            <a:pPr marL="548600" marR="0" lvl="2"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Third level</a:t>
            </a:r>
          </a:p>
          <a:p>
            <a:pPr marL="731466" marR="0" lvl="3"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Fourth level</a:t>
            </a:r>
          </a:p>
          <a:p>
            <a:pPr marL="914332" marR="0" lvl="4" indent="-182866" algn="l" defTabSz="91433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Fifth level</a:t>
            </a:r>
          </a:p>
        </p:txBody>
      </p:sp>
      <p:sp>
        <p:nvSpPr>
          <p:cNvPr id="11" name="Date Placeholder 10">
            <a:extLst>
              <a:ext uri="{FF2B5EF4-FFF2-40B4-BE49-F238E27FC236}">
                <a16:creationId xmlns:a16="http://schemas.microsoft.com/office/drawing/2014/main" id="{FA6D6E12-E19A-4684-B5E4-2DA67B156F64}"/>
              </a:ext>
            </a:extLst>
          </p:cNvPr>
          <p:cNvSpPr>
            <a:spLocks noGrp="1" noRot="1" noMove="1" noResize="1" noEditPoints="1" noAdjustHandles="1" noChangeArrowheads="1" noChangeShapeType="1"/>
          </p:cNvSpPr>
          <p:nvPr>
            <p:ph type="dt" sz="half" idx="2"/>
          </p:nvPr>
        </p:nvSpPr>
        <p:spPr>
          <a:xfrm>
            <a:off x="6616672" y="6477000"/>
            <a:ext cx="1728296" cy="246888"/>
          </a:xfrm>
          <a:prstGeom prst="rect">
            <a:avLst/>
          </a:prstGeom>
        </p:spPr>
        <p:txBody>
          <a:bodyPr vert="horz" lIns="0" tIns="0" rIns="0" bIns="0" rtlCol="0" anchor="t"/>
          <a:lstStyle>
            <a:lvl1pPr algn="l">
              <a:defRPr sz="1051">
                <a:solidFill>
                  <a:schemeClr val="tx1"/>
                </a:solidFill>
              </a:defRPr>
            </a:lvl1pPr>
          </a:lstStyle>
          <a:p>
            <a:fld id="{B65E2A66-805B-4D1B-8F3D-F6CE09F54C28}" type="datetime4">
              <a:rPr lang="en-US" smtClean="0"/>
              <a:t>November 6, 2024</a:t>
            </a:fld>
            <a:endParaRPr lang="en-US"/>
          </a:p>
        </p:txBody>
      </p:sp>
      <p:sp>
        <p:nvSpPr>
          <p:cNvPr id="12" name="Footer Placeholder 11">
            <a:extLst>
              <a:ext uri="{FF2B5EF4-FFF2-40B4-BE49-F238E27FC236}">
                <a16:creationId xmlns:a16="http://schemas.microsoft.com/office/drawing/2014/main" id="{DCE12DFD-7172-4006-A1B6-F0F8156BDB89}"/>
              </a:ext>
            </a:extLst>
          </p:cNvPr>
          <p:cNvSpPr>
            <a:spLocks noGrp="1" noRot="1" noMove="1" noResize="1" noEditPoints="1" noAdjustHandles="1" noChangeArrowheads="1" noChangeShapeType="1"/>
          </p:cNvSpPr>
          <p:nvPr>
            <p:ph type="ftr" sz="quarter" idx="3"/>
          </p:nvPr>
        </p:nvSpPr>
        <p:spPr>
          <a:xfrm>
            <a:off x="2527329" y="6477000"/>
            <a:ext cx="3086100" cy="246888"/>
          </a:xfrm>
          <a:prstGeom prst="rect">
            <a:avLst/>
          </a:prstGeom>
        </p:spPr>
        <p:txBody>
          <a:bodyPr vert="horz" lIns="0" tIns="0" rIns="0" bIns="0" rtlCol="0" anchor="t"/>
          <a:lstStyle>
            <a:lvl1pPr algn="l">
              <a:defRPr sz="1051">
                <a:solidFill>
                  <a:schemeClr val="tx1"/>
                </a:solidFill>
              </a:defRPr>
            </a:lvl1pPr>
          </a:lstStyle>
          <a:p>
            <a:endParaRPr lang="en-US"/>
          </a:p>
        </p:txBody>
      </p:sp>
      <p:sp>
        <p:nvSpPr>
          <p:cNvPr id="13" name="Slide Number Placeholder 12">
            <a:extLst>
              <a:ext uri="{FF2B5EF4-FFF2-40B4-BE49-F238E27FC236}">
                <a16:creationId xmlns:a16="http://schemas.microsoft.com/office/drawing/2014/main" id="{DD56AC85-3F26-40AF-9B64-13FB16BA1382}"/>
              </a:ext>
            </a:extLst>
          </p:cNvPr>
          <p:cNvSpPr>
            <a:spLocks noGrp="1" noRot="1" noMove="1" noResize="1" noEditPoints="1" noAdjustHandles="1" noChangeArrowheads="1" noChangeShapeType="1"/>
          </p:cNvSpPr>
          <p:nvPr>
            <p:ph type="sldNum" sz="quarter" idx="4"/>
          </p:nvPr>
        </p:nvSpPr>
        <p:spPr>
          <a:xfrm>
            <a:off x="8515350" y="6477000"/>
            <a:ext cx="285750" cy="246888"/>
          </a:xfrm>
          <a:prstGeom prst="rect">
            <a:avLst/>
          </a:prstGeom>
        </p:spPr>
        <p:txBody>
          <a:bodyPr vert="horz" lIns="0" tIns="0" rIns="0" bIns="0" rtlCol="0" anchor="t"/>
          <a:lstStyle>
            <a:lvl1pPr algn="r">
              <a:defRPr sz="1051">
                <a:solidFill>
                  <a:schemeClr val="tx1"/>
                </a:solidFill>
              </a:defRPr>
            </a:lvl1pPr>
          </a:lstStyle>
          <a:p>
            <a:fld id="{72D3F444-26BA-4EED-ADDE-2D145BE52A63}" type="slidenum">
              <a:rPr lang="en-US" smtClean="0"/>
              <a:pPr/>
              <a:t>‹#›</a:t>
            </a:fld>
            <a:endParaRPr lang="en-US"/>
          </a:p>
        </p:txBody>
      </p:sp>
    </p:spTree>
    <p:extLst>
      <p:ext uri="{BB962C8B-B14F-4D97-AF65-F5344CB8AC3E}">
        <p14:creationId xmlns:p14="http://schemas.microsoft.com/office/powerpoint/2010/main" val="1106852988"/>
      </p:ext>
    </p:extLst>
  </p:cSld>
  <p:clrMap bg1="lt1" tx1="dk1" bg2="lt2" tx2="dk2" accent1="accent1" accent2="accent2" accent3="accent3" accent4="accent4" accent5="accent5" accent6="accent6" hlink="hlink" folHlink="folHlink"/>
  <p:sldLayoutIdLst>
    <p:sldLayoutId id="2147483762" r:id="rId1"/>
    <p:sldLayoutId id="2147483763" r:id="rId2"/>
  </p:sldLayoutIdLst>
  <p:hf hdr="0"/>
  <p:txStyles>
    <p:titleStyle>
      <a:lvl1pPr algn="l" defTabSz="91433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16" userDrawn="1">
          <p15:clr>
            <a:srgbClr val="F26B43"/>
          </p15:clr>
        </p15:guide>
        <p15:guide id="3" pos="5544" userDrawn="1">
          <p15:clr>
            <a:srgbClr val="F26B43"/>
          </p15:clr>
        </p15:guide>
        <p15:guide id="4" orient="horz" pos="3960" userDrawn="1">
          <p15:clr>
            <a:srgbClr val="F26B43"/>
          </p15:clr>
        </p15:guide>
        <p15:guide id="5"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acl.gov/programs/support-caregivers/lifespan-respite-care-program"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hyperlink" Target="https://acl.gov/programs/support-caregivers/lifespan-respite-care-program"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562_258D0E95.xml"/><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5D_60AD3064.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sv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hyperlink" Target="mailto:DHSS_DCAN@delaware.gov" TargetMode="External"/><Relationship Id="rId11" Type="http://schemas.openxmlformats.org/officeDocument/2006/relationships/image" Target="../media/image68.svg"/><Relationship Id="rId5" Type="http://schemas.openxmlformats.org/officeDocument/2006/relationships/image" Target="../media/image64.sv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586E7A-BF5A-D1F3-A444-2B0C391E0255}"/>
              </a:ext>
            </a:extLst>
          </p:cNvPr>
          <p:cNvSpPr>
            <a:spLocks noGrp="1" noRot="1" noMove="1" noResize="1" noEditPoints="1" noAdjustHandles="1" noChangeArrowheads="1" noChangeShapeType="1"/>
          </p:cNvSpPr>
          <p:nvPr/>
        </p:nvSpPr>
        <p:spPr>
          <a:xfrm>
            <a:off x="4722920" y="844200"/>
            <a:ext cx="4421080" cy="60138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17D309D-FA02-FAB3-8E76-09513383432C}"/>
              </a:ext>
            </a:extLst>
          </p:cNvPr>
          <p:cNvSpPr>
            <a:spLocks noGrp="1"/>
          </p:cNvSpPr>
          <p:nvPr>
            <p:ph type="title"/>
          </p:nvPr>
        </p:nvSpPr>
        <p:spPr>
          <a:xfrm>
            <a:off x="342900" y="1294145"/>
            <a:ext cx="5899224" cy="4555670"/>
          </a:xfrm>
        </p:spPr>
        <p:txBody>
          <a:bodyPr/>
          <a:lstStyle/>
          <a:p>
            <a:pPr>
              <a:lnSpc>
                <a:spcPct val="90000"/>
              </a:lnSpc>
            </a:pPr>
            <a:r>
              <a:rPr lang="en-US">
                <a:latin typeface="Arial" panose="020B0604020202020204" pitchFamily="34" charset="0"/>
                <a:cs typeface="Arial" panose="020B0604020202020204" pitchFamily="34" charset="0"/>
              </a:rPr>
              <a:t>The Delaware Caregiver Action Network (DCAN) </a:t>
            </a:r>
          </a:p>
        </p:txBody>
      </p:sp>
      <p:sp>
        <p:nvSpPr>
          <p:cNvPr id="20" name="Date Placeholder 4">
            <a:extLst>
              <a:ext uri="{FF2B5EF4-FFF2-40B4-BE49-F238E27FC236}">
                <a16:creationId xmlns:a16="http://schemas.microsoft.com/office/drawing/2014/main" id="{CAD4FE2B-E6A8-8245-1F2C-EAB62A20E4B1}"/>
              </a:ext>
            </a:extLst>
          </p:cNvPr>
          <p:cNvSpPr>
            <a:spLocks noGrp="1"/>
          </p:cNvSpPr>
          <p:nvPr>
            <p:ph type="dt" sz="half" idx="10"/>
          </p:nvPr>
        </p:nvSpPr>
        <p:spPr/>
        <p:txBody>
          <a:bodyPr/>
          <a:lstStyle/>
          <a:p>
            <a:r>
              <a:rPr lang="en-US"/>
              <a:t>November 12, 2024</a:t>
            </a:r>
          </a:p>
        </p:txBody>
      </p:sp>
      <p:pic>
        <p:nvPicPr>
          <p:cNvPr id="2" name="Picture 1" descr="DHSS Logo">
            <a:extLst>
              <a:ext uri="{FF2B5EF4-FFF2-40B4-BE49-F238E27FC236}">
                <a16:creationId xmlns:a16="http://schemas.microsoft.com/office/drawing/2014/main" id="{D99053B8-85CE-C75F-6EBF-4F0772A0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231707"/>
            <a:ext cx="3296944" cy="8407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FE6FC71-4C77-3860-93E8-898500F0E13B}"/>
              </a:ext>
            </a:extLst>
          </p:cNvPr>
          <p:cNvSpPr>
            <a:spLocks noGrp="1" noRot="1" noMove="1" noResize="1" noEditPoints="1" noAdjustHandles="1" noChangeArrowheads="1" noChangeShapeType="1"/>
          </p:cNvSpPr>
          <p:nvPr/>
        </p:nvSpPr>
        <p:spPr>
          <a:xfrm>
            <a:off x="204186" y="301841"/>
            <a:ext cx="2015231" cy="69245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0AB8B1B2-56B5-870B-9BFB-253A6DDDA137}"/>
              </a:ext>
            </a:extLst>
          </p:cNvPr>
          <p:cNvSpPr txBox="1">
            <a:spLocks/>
          </p:cNvSpPr>
          <p:nvPr/>
        </p:nvSpPr>
        <p:spPr>
          <a:xfrm>
            <a:off x="302615" y="5921386"/>
            <a:ext cx="5899547" cy="462997"/>
          </a:xfrm>
          <a:prstGeom prst="rect">
            <a:avLst/>
          </a:prstGeom>
        </p:spPr>
        <p:txBody>
          <a:bodyPr/>
          <a:lstStyle>
            <a:lvl1pPr marL="0" indent="0" algn="l" defTabSz="914332"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67" indent="0" algn="l" defTabSz="914332" rtl="0" eaLnBrk="1" latinLnBrk="0" hangingPunct="1">
              <a:lnSpc>
                <a:spcPct val="90000"/>
              </a:lnSpc>
              <a:spcBef>
                <a:spcPts val="500"/>
              </a:spcBef>
              <a:buFont typeface="Courier New" panose="02070309020205020404" pitchFamily="49" charset="0"/>
              <a:buNone/>
              <a:defRPr sz="2400"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A-Team Delaware November Meeting </a:t>
            </a:r>
          </a:p>
        </p:txBody>
      </p:sp>
    </p:spTree>
    <p:extLst>
      <p:ext uri="{BB962C8B-B14F-4D97-AF65-F5344CB8AC3E}">
        <p14:creationId xmlns:p14="http://schemas.microsoft.com/office/powerpoint/2010/main" val="334138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6BCC-01DA-79D5-7DA6-3432C083A0C1}"/>
              </a:ext>
            </a:extLst>
          </p:cNvPr>
          <p:cNvSpPr>
            <a:spLocks noGrp="1"/>
          </p:cNvSpPr>
          <p:nvPr>
            <p:ph type="title"/>
          </p:nvPr>
        </p:nvSpPr>
        <p:spPr>
          <a:xfrm>
            <a:off x="292466" y="233279"/>
            <a:ext cx="8452096" cy="521208"/>
          </a:xfrm>
        </p:spPr>
        <p:txBody>
          <a:bodyPr/>
          <a:lstStyle/>
          <a:p>
            <a:r>
              <a:rPr lang="en-US"/>
              <a:t>Learning Objectives </a:t>
            </a:r>
          </a:p>
        </p:txBody>
      </p:sp>
      <p:sp>
        <p:nvSpPr>
          <p:cNvPr id="21" name="TextBox 20">
            <a:extLst>
              <a:ext uri="{FF2B5EF4-FFF2-40B4-BE49-F238E27FC236}">
                <a16:creationId xmlns:a16="http://schemas.microsoft.com/office/drawing/2014/main" id="{18A4ADF7-4272-6CFF-387A-8307011F437D}"/>
              </a:ext>
            </a:extLst>
          </p:cNvPr>
          <p:cNvSpPr txBox="1"/>
          <p:nvPr/>
        </p:nvSpPr>
        <p:spPr>
          <a:xfrm>
            <a:off x="1104260" y="2298841"/>
            <a:ext cx="4364801" cy="923330"/>
          </a:xfrm>
          <a:prstGeom prst="rect">
            <a:avLst/>
          </a:prstGeom>
          <a:noFill/>
        </p:spPr>
        <p:txBody>
          <a:bodyPr wrap="square" rtlCol="0">
            <a:spAutoFit/>
          </a:bodyPr>
          <a:lstStyle/>
          <a:p>
            <a:r>
              <a:rPr lang="en-US" dirty="0"/>
              <a:t>What distinguishes DCAN from past and current initiatives related to caregiver support services?</a:t>
            </a:r>
          </a:p>
        </p:txBody>
      </p:sp>
      <p:sp>
        <p:nvSpPr>
          <p:cNvPr id="26" name="TextBox 25">
            <a:extLst>
              <a:ext uri="{FF2B5EF4-FFF2-40B4-BE49-F238E27FC236}">
                <a16:creationId xmlns:a16="http://schemas.microsoft.com/office/drawing/2014/main" id="{FED55054-FB83-FF65-269C-272F21F79B8E}"/>
              </a:ext>
            </a:extLst>
          </p:cNvPr>
          <p:cNvSpPr txBox="1"/>
          <p:nvPr/>
        </p:nvSpPr>
        <p:spPr>
          <a:xfrm>
            <a:off x="1094688" y="3424452"/>
            <a:ext cx="4583867" cy="400110"/>
          </a:xfrm>
          <a:prstGeom prst="rect">
            <a:avLst/>
          </a:prstGeom>
          <a:noFill/>
        </p:spPr>
        <p:txBody>
          <a:bodyPr wrap="square" rtlCol="0" anchor="ctr" anchorCtr="0">
            <a:spAutoFit/>
          </a:bodyPr>
          <a:lstStyle/>
          <a:p>
            <a:pPr defTabSz="685663"/>
            <a:r>
              <a:rPr lang="en-US" sz="2000" b="1" dirty="0">
                <a:solidFill>
                  <a:srgbClr val="000000"/>
                </a:solidFill>
                <a:ea typeface="League Spartan" charset="0"/>
                <a:cs typeface="Poppins" pitchFamily="2" charset="77"/>
              </a:rPr>
              <a:t>The plan for DCAN and next steps</a:t>
            </a:r>
          </a:p>
        </p:txBody>
      </p:sp>
      <p:sp>
        <p:nvSpPr>
          <p:cNvPr id="22" name="TextBox 21">
            <a:extLst>
              <a:ext uri="{FF2B5EF4-FFF2-40B4-BE49-F238E27FC236}">
                <a16:creationId xmlns:a16="http://schemas.microsoft.com/office/drawing/2014/main" id="{74598C70-F7D0-06D0-19C5-EC75B682A7DD}"/>
              </a:ext>
            </a:extLst>
          </p:cNvPr>
          <p:cNvSpPr txBox="1"/>
          <p:nvPr/>
        </p:nvSpPr>
        <p:spPr>
          <a:xfrm>
            <a:off x="1094688" y="3764021"/>
            <a:ext cx="4364801" cy="646331"/>
          </a:xfrm>
          <a:prstGeom prst="rect">
            <a:avLst/>
          </a:prstGeom>
          <a:noFill/>
        </p:spPr>
        <p:txBody>
          <a:bodyPr wrap="square" rtlCol="0">
            <a:spAutoFit/>
          </a:bodyPr>
          <a:lstStyle/>
          <a:p>
            <a:r>
              <a:rPr lang="en-US" dirty="0"/>
              <a:t>What will DCAN be doing in 2024 and beyond? </a:t>
            </a:r>
            <a:endParaRPr lang="en-US" b="1" dirty="0"/>
          </a:p>
        </p:txBody>
      </p:sp>
      <p:sp>
        <p:nvSpPr>
          <p:cNvPr id="28" name="TextBox 27">
            <a:extLst>
              <a:ext uri="{FF2B5EF4-FFF2-40B4-BE49-F238E27FC236}">
                <a16:creationId xmlns:a16="http://schemas.microsoft.com/office/drawing/2014/main" id="{90D9B6C9-A962-7305-6033-DEDBE7137F9A}"/>
              </a:ext>
            </a:extLst>
          </p:cNvPr>
          <p:cNvSpPr txBox="1"/>
          <p:nvPr/>
        </p:nvSpPr>
        <p:spPr>
          <a:xfrm>
            <a:off x="1059718" y="4621447"/>
            <a:ext cx="5177402" cy="400110"/>
          </a:xfrm>
          <a:prstGeom prst="rect">
            <a:avLst/>
          </a:prstGeom>
          <a:noFill/>
        </p:spPr>
        <p:txBody>
          <a:bodyPr wrap="square" rtlCol="0" anchor="ctr" anchorCtr="0">
            <a:spAutoFit/>
          </a:bodyPr>
          <a:lstStyle/>
          <a:p>
            <a:pPr defTabSz="685663"/>
            <a:r>
              <a:rPr lang="en-US" sz="2000" b="1" dirty="0">
                <a:solidFill>
                  <a:srgbClr val="000000"/>
                </a:solidFill>
                <a:ea typeface="League Spartan" charset="0"/>
                <a:cs typeface="Poppins" pitchFamily="2" charset="77"/>
              </a:rPr>
              <a:t>How to get involved in DCAN </a:t>
            </a:r>
          </a:p>
        </p:txBody>
      </p:sp>
      <p:sp>
        <p:nvSpPr>
          <p:cNvPr id="23" name="TextBox 22">
            <a:extLst>
              <a:ext uri="{FF2B5EF4-FFF2-40B4-BE49-F238E27FC236}">
                <a16:creationId xmlns:a16="http://schemas.microsoft.com/office/drawing/2014/main" id="{A9CF12AA-0BB2-6592-A9B3-AF9D7FA49D9C}"/>
              </a:ext>
            </a:extLst>
          </p:cNvPr>
          <p:cNvSpPr txBox="1"/>
          <p:nvPr/>
        </p:nvSpPr>
        <p:spPr>
          <a:xfrm>
            <a:off x="1059718" y="4947711"/>
            <a:ext cx="4364801" cy="646331"/>
          </a:xfrm>
          <a:prstGeom prst="rect">
            <a:avLst/>
          </a:prstGeom>
          <a:noFill/>
        </p:spPr>
        <p:txBody>
          <a:bodyPr wrap="square" rtlCol="0">
            <a:spAutoFit/>
          </a:bodyPr>
          <a:lstStyle/>
          <a:p>
            <a:r>
              <a:rPr lang="en-US" dirty="0"/>
              <a:t>How can Delawareans get involved in the DCAN initiative?</a:t>
            </a:r>
          </a:p>
        </p:txBody>
      </p:sp>
      <p:grpSp>
        <p:nvGrpSpPr>
          <p:cNvPr id="25" name="Group 24">
            <a:extLst>
              <a:ext uri="{FF2B5EF4-FFF2-40B4-BE49-F238E27FC236}">
                <a16:creationId xmlns:a16="http://schemas.microsoft.com/office/drawing/2014/main" id="{844221FF-2CC6-51A9-B8DB-B1DB2741425C}"/>
              </a:ext>
              <a:ext uri="{C183D7F6-B498-43B3-948B-1728B52AA6E4}">
                <adec:decorative xmlns:adec="http://schemas.microsoft.com/office/drawing/2017/decorative" val="1"/>
              </a:ext>
            </a:extLst>
          </p:cNvPr>
          <p:cNvGrpSpPr/>
          <p:nvPr/>
        </p:nvGrpSpPr>
        <p:grpSpPr>
          <a:xfrm>
            <a:off x="284696" y="1372951"/>
            <a:ext cx="8425770" cy="4014802"/>
            <a:chOff x="319611" y="1497963"/>
            <a:chExt cx="8425770" cy="4014802"/>
          </a:xfrm>
        </p:grpSpPr>
        <p:grpSp>
          <p:nvGrpSpPr>
            <p:cNvPr id="4" name="Group 60141">
              <a:extLst>
                <a:ext uri="{FF2B5EF4-FFF2-40B4-BE49-F238E27FC236}">
                  <a16:creationId xmlns:a16="http://schemas.microsoft.com/office/drawing/2014/main" id="{1F0CF2DF-85DC-B336-8001-BC4F13A92E1C}"/>
                </a:ext>
              </a:extLst>
            </p:cNvPr>
            <p:cNvGrpSpPr/>
            <p:nvPr/>
          </p:nvGrpSpPr>
          <p:grpSpPr>
            <a:xfrm>
              <a:off x="6105544" y="1497963"/>
              <a:ext cx="2639837" cy="3862074"/>
              <a:chOff x="0" y="0"/>
              <a:chExt cx="3810000" cy="5713962"/>
            </a:xfrm>
          </p:grpSpPr>
          <p:grpSp>
            <p:nvGrpSpPr>
              <p:cNvPr id="7" name="Group 60139">
                <a:extLst>
                  <a:ext uri="{FF2B5EF4-FFF2-40B4-BE49-F238E27FC236}">
                    <a16:creationId xmlns:a16="http://schemas.microsoft.com/office/drawing/2014/main" id="{3FDF4F42-1D67-87BC-218A-D5738CAC6BF4}"/>
                  </a:ext>
                </a:extLst>
              </p:cNvPr>
              <p:cNvGrpSpPr/>
              <p:nvPr/>
            </p:nvGrpSpPr>
            <p:grpSpPr>
              <a:xfrm>
                <a:off x="0" y="2595125"/>
                <a:ext cx="3810000" cy="3118837"/>
                <a:chOff x="0" y="-1"/>
                <a:chExt cx="3810000" cy="3118836"/>
              </a:xfrm>
            </p:grpSpPr>
            <p:grpSp>
              <p:nvGrpSpPr>
                <p:cNvPr id="9" name="Group 60132">
                  <a:extLst>
                    <a:ext uri="{FF2B5EF4-FFF2-40B4-BE49-F238E27FC236}">
                      <a16:creationId xmlns:a16="http://schemas.microsoft.com/office/drawing/2014/main" id="{F841EC51-CA69-17E6-3F0B-38F84976C592}"/>
                    </a:ext>
                  </a:extLst>
                </p:cNvPr>
                <p:cNvGrpSpPr/>
                <p:nvPr/>
              </p:nvGrpSpPr>
              <p:grpSpPr>
                <a:xfrm>
                  <a:off x="0" y="1447998"/>
                  <a:ext cx="3810000" cy="1670837"/>
                  <a:chOff x="0" y="0"/>
                  <a:chExt cx="3810000" cy="1670836"/>
                </a:xfrm>
              </p:grpSpPr>
              <p:sp>
                <p:nvSpPr>
                  <p:cNvPr id="16" name="Shape 60130">
                    <a:extLst>
                      <a:ext uri="{FF2B5EF4-FFF2-40B4-BE49-F238E27FC236}">
                        <a16:creationId xmlns:a16="http://schemas.microsoft.com/office/drawing/2014/main" id="{EC8A72AE-1F48-EB4A-97C9-C7DDB9470301}"/>
                      </a:ext>
                    </a:extLst>
                  </p:cNvPr>
                  <p:cNvSpPr/>
                  <p:nvPr/>
                </p:nvSpPr>
                <p:spPr>
                  <a:xfrm>
                    <a:off x="0" y="440370"/>
                    <a:ext cx="3810000" cy="1230466"/>
                  </a:xfrm>
                  <a:custGeom>
                    <a:avLst/>
                    <a:gdLst/>
                    <a:ahLst/>
                    <a:cxnLst>
                      <a:cxn ang="0">
                        <a:pos x="wd2" y="hd2"/>
                      </a:cxn>
                      <a:cxn ang="5400000">
                        <a:pos x="wd2" y="hd2"/>
                      </a:cxn>
                      <a:cxn ang="10800000">
                        <a:pos x="wd2" y="hd2"/>
                      </a:cxn>
                      <a:cxn ang="16200000">
                        <a:pos x="wd2" y="hd2"/>
                      </a:cxn>
                    </a:cxnLst>
                    <a:rect l="0" t="0" r="r" b="b"/>
                    <a:pathLst>
                      <a:path w="21600" h="21600" extrusionOk="0">
                        <a:moveTo>
                          <a:pt x="14" y="0"/>
                        </a:moveTo>
                        <a:lnTo>
                          <a:pt x="14" y="243"/>
                        </a:lnTo>
                        <a:cubicBezTo>
                          <a:pt x="14" y="216"/>
                          <a:pt x="17" y="189"/>
                          <a:pt x="20" y="162"/>
                        </a:cubicBezTo>
                        <a:cubicBezTo>
                          <a:pt x="22" y="135"/>
                          <a:pt x="25" y="108"/>
                          <a:pt x="26" y="81"/>
                        </a:cubicBezTo>
                        <a:cubicBezTo>
                          <a:pt x="25" y="67"/>
                          <a:pt x="23" y="54"/>
                          <a:pt x="20" y="40"/>
                        </a:cubicBezTo>
                        <a:cubicBezTo>
                          <a:pt x="17" y="27"/>
                          <a:pt x="15" y="14"/>
                          <a:pt x="14" y="0"/>
                        </a:cubicBezTo>
                        <a:close/>
                        <a:moveTo>
                          <a:pt x="14" y="243"/>
                        </a:moveTo>
                        <a:lnTo>
                          <a:pt x="0" y="15376"/>
                        </a:lnTo>
                        <a:cubicBezTo>
                          <a:pt x="107" y="16722"/>
                          <a:pt x="1164" y="18127"/>
                          <a:pt x="3165" y="19385"/>
                        </a:cubicBezTo>
                        <a:cubicBezTo>
                          <a:pt x="5310" y="20735"/>
                          <a:pt x="8053" y="21600"/>
                          <a:pt x="10804" y="21600"/>
                        </a:cubicBezTo>
                        <a:cubicBezTo>
                          <a:pt x="13554" y="21600"/>
                          <a:pt x="16295" y="20735"/>
                          <a:pt x="18440" y="19385"/>
                        </a:cubicBezTo>
                        <a:cubicBezTo>
                          <a:pt x="20441" y="18126"/>
                          <a:pt x="21493" y="16722"/>
                          <a:pt x="21600" y="15376"/>
                        </a:cubicBezTo>
                        <a:lnTo>
                          <a:pt x="21600" y="235"/>
                        </a:lnTo>
                        <a:cubicBezTo>
                          <a:pt x="21598" y="268"/>
                          <a:pt x="21593" y="300"/>
                          <a:pt x="21587" y="331"/>
                        </a:cubicBezTo>
                        <a:cubicBezTo>
                          <a:pt x="21582" y="363"/>
                          <a:pt x="21576" y="394"/>
                          <a:pt x="21571" y="427"/>
                        </a:cubicBezTo>
                        <a:cubicBezTo>
                          <a:pt x="21527" y="1411"/>
                          <a:pt x="21267" y="2344"/>
                          <a:pt x="20776" y="3193"/>
                        </a:cubicBezTo>
                        <a:cubicBezTo>
                          <a:pt x="20237" y="4124"/>
                          <a:pt x="19439" y="4956"/>
                          <a:pt x="18397" y="5672"/>
                        </a:cubicBezTo>
                        <a:cubicBezTo>
                          <a:pt x="14122" y="8612"/>
                          <a:pt x="7286" y="9036"/>
                          <a:pt x="3122" y="5672"/>
                        </a:cubicBezTo>
                        <a:cubicBezTo>
                          <a:pt x="1047" y="3996"/>
                          <a:pt x="13" y="2132"/>
                          <a:pt x="14" y="243"/>
                        </a:cubicBezTo>
                        <a:close/>
                      </a:path>
                    </a:pathLst>
                  </a:custGeom>
                  <a:solidFill>
                    <a:schemeClr val="accent1"/>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sp>
                <p:nvSpPr>
                  <p:cNvPr id="17" name="Shape 60131">
                    <a:extLst>
                      <a:ext uri="{FF2B5EF4-FFF2-40B4-BE49-F238E27FC236}">
                        <a16:creationId xmlns:a16="http://schemas.microsoft.com/office/drawing/2014/main" id="{A9C01D67-B117-BC13-5673-420955239B0A}"/>
                      </a:ext>
                    </a:extLst>
                  </p:cNvPr>
                  <p:cNvSpPr/>
                  <p:nvPr/>
                </p:nvSpPr>
                <p:spPr>
                  <a:xfrm>
                    <a:off x="1182" y="0"/>
                    <a:ext cx="3807636" cy="901457"/>
                  </a:xfrm>
                  <a:custGeom>
                    <a:avLst/>
                    <a:gdLst/>
                    <a:ahLst/>
                    <a:cxnLst>
                      <a:cxn ang="0">
                        <a:pos x="wd2" y="hd2"/>
                      </a:cxn>
                      <a:cxn ang="5400000">
                        <a:pos x="wd2" y="hd2"/>
                      </a:cxn>
                      <a:cxn ang="10800000">
                        <a:pos x="wd2" y="hd2"/>
                      </a:cxn>
                      <a:cxn ang="16200000">
                        <a:pos x="wd2" y="hd2"/>
                      </a:cxn>
                    </a:cxnLst>
                    <a:rect l="0" t="0" r="r" b="b"/>
                    <a:pathLst>
                      <a:path w="20588" h="19045" extrusionOk="0">
                        <a:moveTo>
                          <a:pt x="17544" y="2901"/>
                        </a:moveTo>
                        <a:cubicBezTo>
                          <a:pt x="19524" y="4568"/>
                          <a:pt x="20601" y="6894"/>
                          <a:pt x="20588" y="9588"/>
                        </a:cubicBezTo>
                        <a:cubicBezTo>
                          <a:pt x="20581" y="10887"/>
                          <a:pt x="20320" y="12107"/>
                          <a:pt x="19813" y="13217"/>
                        </a:cubicBezTo>
                        <a:cubicBezTo>
                          <a:pt x="19299" y="14339"/>
                          <a:pt x="18538" y="15344"/>
                          <a:pt x="17544" y="16205"/>
                        </a:cubicBezTo>
                        <a:cubicBezTo>
                          <a:pt x="13467" y="19737"/>
                          <a:pt x="6947" y="20241"/>
                          <a:pt x="2976" y="16205"/>
                        </a:cubicBezTo>
                        <a:cubicBezTo>
                          <a:pt x="-999" y="12164"/>
                          <a:pt x="-985" y="7171"/>
                          <a:pt x="2976" y="2901"/>
                        </a:cubicBezTo>
                        <a:cubicBezTo>
                          <a:pt x="6928" y="-1359"/>
                          <a:pt x="13441" y="-553"/>
                          <a:pt x="17544" y="2901"/>
                        </a:cubicBezTo>
                        <a:close/>
                      </a:path>
                    </a:pathLst>
                  </a:custGeom>
                  <a:solidFill>
                    <a:schemeClr val="accent1">
                      <a:lumMod val="75000"/>
                    </a:schemeClr>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grpSp>
            <p:grpSp>
              <p:nvGrpSpPr>
                <p:cNvPr id="10" name="Group 60135">
                  <a:extLst>
                    <a:ext uri="{FF2B5EF4-FFF2-40B4-BE49-F238E27FC236}">
                      <a16:creationId xmlns:a16="http://schemas.microsoft.com/office/drawing/2014/main" id="{669D76D1-4E76-9F05-89DA-2F056B0AAE2A}"/>
                    </a:ext>
                  </a:extLst>
                </p:cNvPr>
                <p:cNvGrpSpPr/>
                <p:nvPr/>
              </p:nvGrpSpPr>
              <p:grpSpPr>
                <a:xfrm>
                  <a:off x="317500" y="689844"/>
                  <a:ext cx="3175000" cy="1421548"/>
                  <a:chOff x="0" y="0"/>
                  <a:chExt cx="3175000" cy="1421545"/>
                </a:xfrm>
              </p:grpSpPr>
              <p:sp>
                <p:nvSpPr>
                  <p:cNvPr id="14" name="Shape 60133">
                    <a:extLst>
                      <a:ext uri="{FF2B5EF4-FFF2-40B4-BE49-F238E27FC236}">
                        <a16:creationId xmlns:a16="http://schemas.microsoft.com/office/drawing/2014/main" id="{F7FBBD9C-CA5F-F050-757B-EA3C2C210BC7}"/>
                      </a:ext>
                    </a:extLst>
                  </p:cNvPr>
                  <p:cNvSpPr/>
                  <p:nvPr/>
                </p:nvSpPr>
                <p:spPr>
                  <a:xfrm>
                    <a:off x="0" y="331705"/>
                    <a:ext cx="3175000" cy="1089840"/>
                  </a:xfrm>
                  <a:custGeom>
                    <a:avLst/>
                    <a:gdLst/>
                    <a:ahLst/>
                    <a:cxnLst>
                      <a:cxn ang="0">
                        <a:pos x="wd2" y="hd2"/>
                      </a:cxn>
                      <a:cxn ang="5400000">
                        <a:pos x="wd2" y="hd2"/>
                      </a:cxn>
                      <a:cxn ang="10800000">
                        <a:pos x="wd2" y="hd2"/>
                      </a:cxn>
                      <a:cxn ang="16200000">
                        <a:pos x="wd2" y="hd2"/>
                      </a:cxn>
                    </a:cxnLst>
                    <a:rect l="0" t="0" r="r" b="b"/>
                    <a:pathLst>
                      <a:path w="21583" h="21571" extrusionOk="0">
                        <a:moveTo>
                          <a:pt x="15" y="0"/>
                        </a:moveTo>
                        <a:lnTo>
                          <a:pt x="0" y="15836"/>
                        </a:lnTo>
                        <a:cubicBezTo>
                          <a:pt x="64" y="17166"/>
                          <a:pt x="1121" y="18372"/>
                          <a:pt x="3161" y="19487"/>
                        </a:cubicBezTo>
                        <a:cubicBezTo>
                          <a:pt x="5295" y="20653"/>
                          <a:pt x="8041" y="21541"/>
                          <a:pt x="10794" y="21571"/>
                        </a:cubicBezTo>
                        <a:cubicBezTo>
                          <a:pt x="13549" y="21600"/>
                          <a:pt x="16295" y="20748"/>
                          <a:pt x="18424" y="19487"/>
                        </a:cubicBezTo>
                        <a:cubicBezTo>
                          <a:pt x="20460" y="18281"/>
                          <a:pt x="21513" y="16919"/>
                          <a:pt x="21583" y="15560"/>
                        </a:cubicBezTo>
                        <a:lnTo>
                          <a:pt x="21583" y="241"/>
                        </a:lnTo>
                        <a:cubicBezTo>
                          <a:pt x="21578" y="316"/>
                          <a:pt x="21570" y="391"/>
                          <a:pt x="21558" y="466"/>
                        </a:cubicBezTo>
                        <a:cubicBezTo>
                          <a:pt x="21547" y="541"/>
                          <a:pt x="21533" y="615"/>
                          <a:pt x="21518" y="689"/>
                        </a:cubicBezTo>
                        <a:cubicBezTo>
                          <a:pt x="21425" y="1392"/>
                          <a:pt x="21173" y="2061"/>
                          <a:pt x="20752" y="2678"/>
                        </a:cubicBezTo>
                        <a:cubicBezTo>
                          <a:pt x="20214" y="3465"/>
                          <a:pt x="19418" y="4173"/>
                          <a:pt x="18377" y="4779"/>
                        </a:cubicBezTo>
                        <a:cubicBezTo>
                          <a:pt x="14108" y="7265"/>
                          <a:pt x="7282" y="7623"/>
                          <a:pt x="3123" y="4779"/>
                        </a:cubicBezTo>
                        <a:cubicBezTo>
                          <a:pt x="1010" y="3334"/>
                          <a:pt x="-17" y="1716"/>
                          <a:pt x="26" y="86"/>
                        </a:cubicBezTo>
                        <a:cubicBezTo>
                          <a:pt x="25" y="72"/>
                          <a:pt x="23" y="57"/>
                          <a:pt x="20" y="43"/>
                        </a:cubicBezTo>
                        <a:cubicBezTo>
                          <a:pt x="17" y="29"/>
                          <a:pt x="15" y="14"/>
                          <a:pt x="15" y="0"/>
                        </a:cubicBezTo>
                        <a:close/>
                      </a:path>
                    </a:pathLst>
                  </a:custGeom>
                  <a:solidFill>
                    <a:schemeClr val="accent2"/>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sp>
                <p:nvSpPr>
                  <p:cNvPr id="15" name="Shape 60134">
                    <a:extLst>
                      <a:ext uri="{FF2B5EF4-FFF2-40B4-BE49-F238E27FC236}">
                        <a16:creationId xmlns:a16="http://schemas.microsoft.com/office/drawing/2014/main" id="{D93EDC71-B65C-B22E-666D-6E28288927F5}"/>
                      </a:ext>
                    </a:extLst>
                  </p:cNvPr>
                  <p:cNvSpPr/>
                  <p:nvPr/>
                </p:nvSpPr>
                <p:spPr>
                  <a:xfrm>
                    <a:off x="1554" y="0"/>
                    <a:ext cx="3171892" cy="677206"/>
                  </a:xfrm>
                  <a:custGeom>
                    <a:avLst/>
                    <a:gdLst/>
                    <a:ahLst/>
                    <a:cxnLst>
                      <a:cxn ang="0">
                        <a:pos x="wd2" y="hd2"/>
                      </a:cxn>
                      <a:cxn ang="5400000">
                        <a:pos x="wd2" y="hd2"/>
                      </a:cxn>
                      <a:cxn ang="10800000">
                        <a:pos x="wd2" y="hd2"/>
                      </a:cxn>
                      <a:cxn ang="16200000">
                        <a:pos x="wd2" y="hd2"/>
                      </a:cxn>
                    </a:cxnLst>
                    <a:rect l="0" t="0" r="r" b="b"/>
                    <a:pathLst>
                      <a:path w="20586" h="19058" extrusionOk="0">
                        <a:moveTo>
                          <a:pt x="17544" y="2909"/>
                        </a:moveTo>
                        <a:cubicBezTo>
                          <a:pt x="19522" y="4585"/>
                          <a:pt x="20600" y="6918"/>
                          <a:pt x="20586" y="9615"/>
                        </a:cubicBezTo>
                        <a:cubicBezTo>
                          <a:pt x="20579" y="10912"/>
                          <a:pt x="20319" y="12131"/>
                          <a:pt x="19811" y="13239"/>
                        </a:cubicBezTo>
                        <a:cubicBezTo>
                          <a:pt x="19298" y="14361"/>
                          <a:pt x="18537" y="15364"/>
                          <a:pt x="17544" y="16223"/>
                        </a:cubicBezTo>
                        <a:cubicBezTo>
                          <a:pt x="13468" y="19749"/>
                          <a:pt x="6949" y="20249"/>
                          <a:pt x="2980" y="16223"/>
                        </a:cubicBezTo>
                        <a:cubicBezTo>
                          <a:pt x="-1000" y="12186"/>
                          <a:pt x="-985" y="7190"/>
                          <a:pt x="2980" y="2909"/>
                        </a:cubicBezTo>
                        <a:cubicBezTo>
                          <a:pt x="6926" y="-1351"/>
                          <a:pt x="13439" y="-568"/>
                          <a:pt x="17544" y="2909"/>
                        </a:cubicBezTo>
                        <a:close/>
                      </a:path>
                    </a:pathLst>
                  </a:custGeom>
                  <a:solidFill>
                    <a:schemeClr val="accent2">
                      <a:lumMod val="75000"/>
                    </a:schemeClr>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grpSp>
            <p:grpSp>
              <p:nvGrpSpPr>
                <p:cNvPr id="11" name="Group 60138">
                  <a:extLst>
                    <a:ext uri="{FF2B5EF4-FFF2-40B4-BE49-F238E27FC236}">
                      <a16:creationId xmlns:a16="http://schemas.microsoft.com/office/drawing/2014/main" id="{80C9FDCC-4622-6AC7-E8BB-8BE24856C8AE}"/>
                    </a:ext>
                  </a:extLst>
                </p:cNvPr>
                <p:cNvGrpSpPr/>
                <p:nvPr/>
              </p:nvGrpSpPr>
              <p:grpSpPr>
                <a:xfrm>
                  <a:off x="635000" y="-1"/>
                  <a:ext cx="2540000" cy="1137239"/>
                  <a:chOff x="0" y="0"/>
                  <a:chExt cx="2540000" cy="1137236"/>
                </a:xfrm>
              </p:grpSpPr>
              <p:sp>
                <p:nvSpPr>
                  <p:cNvPr id="12" name="Shape 60136">
                    <a:extLst>
                      <a:ext uri="{FF2B5EF4-FFF2-40B4-BE49-F238E27FC236}">
                        <a16:creationId xmlns:a16="http://schemas.microsoft.com/office/drawing/2014/main" id="{AF660390-99AA-CA73-F3CA-F9DE64CA2043}"/>
                      </a:ext>
                    </a:extLst>
                  </p:cNvPr>
                  <p:cNvSpPr/>
                  <p:nvPr/>
                </p:nvSpPr>
                <p:spPr>
                  <a:xfrm>
                    <a:off x="0" y="265364"/>
                    <a:ext cx="2540000" cy="871872"/>
                  </a:xfrm>
                  <a:custGeom>
                    <a:avLst/>
                    <a:gdLst/>
                    <a:ahLst/>
                    <a:cxnLst>
                      <a:cxn ang="0">
                        <a:pos x="wd2" y="hd2"/>
                      </a:cxn>
                      <a:cxn ang="5400000">
                        <a:pos x="wd2" y="hd2"/>
                      </a:cxn>
                      <a:cxn ang="10800000">
                        <a:pos x="wd2" y="hd2"/>
                      </a:cxn>
                      <a:cxn ang="16200000">
                        <a:pos x="wd2" y="hd2"/>
                      </a:cxn>
                    </a:cxnLst>
                    <a:rect l="0" t="0" r="r" b="b"/>
                    <a:pathLst>
                      <a:path w="21583" h="21571" extrusionOk="0">
                        <a:moveTo>
                          <a:pt x="15" y="0"/>
                        </a:moveTo>
                        <a:lnTo>
                          <a:pt x="0" y="15836"/>
                        </a:lnTo>
                        <a:cubicBezTo>
                          <a:pt x="64" y="17166"/>
                          <a:pt x="1121" y="18372"/>
                          <a:pt x="3161" y="19487"/>
                        </a:cubicBezTo>
                        <a:cubicBezTo>
                          <a:pt x="5295" y="20653"/>
                          <a:pt x="8041" y="21541"/>
                          <a:pt x="10794" y="21571"/>
                        </a:cubicBezTo>
                        <a:cubicBezTo>
                          <a:pt x="13549" y="21600"/>
                          <a:pt x="16295" y="20748"/>
                          <a:pt x="18424" y="19487"/>
                        </a:cubicBezTo>
                        <a:cubicBezTo>
                          <a:pt x="20460" y="18281"/>
                          <a:pt x="21513" y="16919"/>
                          <a:pt x="21583" y="15560"/>
                        </a:cubicBezTo>
                        <a:lnTo>
                          <a:pt x="21583" y="241"/>
                        </a:lnTo>
                        <a:cubicBezTo>
                          <a:pt x="21578" y="316"/>
                          <a:pt x="21570" y="391"/>
                          <a:pt x="21558" y="466"/>
                        </a:cubicBezTo>
                        <a:cubicBezTo>
                          <a:pt x="21547" y="541"/>
                          <a:pt x="21533" y="615"/>
                          <a:pt x="21518" y="689"/>
                        </a:cubicBezTo>
                        <a:cubicBezTo>
                          <a:pt x="21425" y="1392"/>
                          <a:pt x="21173" y="2061"/>
                          <a:pt x="20752" y="2678"/>
                        </a:cubicBezTo>
                        <a:cubicBezTo>
                          <a:pt x="20214" y="3465"/>
                          <a:pt x="19418" y="4173"/>
                          <a:pt x="18377" y="4779"/>
                        </a:cubicBezTo>
                        <a:cubicBezTo>
                          <a:pt x="14108" y="7265"/>
                          <a:pt x="7282" y="7623"/>
                          <a:pt x="3123" y="4779"/>
                        </a:cubicBezTo>
                        <a:cubicBezTo>
                          <a:pt x="1010" y="3334"/>
                          <a:pt x="-17" y="1716"/>
                          <a:pt x="26" y="86"/>
                        </a:cubicBezTo>
                        <a:cubicBezTo>
                          <a:pt x="25" y="72"/>
                          <a:pt x="23" y="57"/>
                          <a:pt x="20" y="43"/>
                        </a:cubicBezTo>
                        <a:cubicBezTo>
                          <a:pt x="17" y="29"/>
                          <a:pt x="15" y="14"/>
                          <a:pt x="15" y="0"/>
                        </a:cubicBezTo>
                        <a:close/>
                      </a:path>
                    </a:pathLst>
                  </a:custGeom>
                  <a:solidFill>
                    <a:schemeClr val="accent3"/>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sp>
                <p:nvSpPr>
                  <p:cNvPr id="13" name="Shape 60137">
                    <a:extLst>
                      <a:ext uri="{FF2B5EF4-FFF2-40B4-BE49-F238E27FC236}">
                        <a16:creationId xmlns:a16="http://schemas.microsoft.com/office/drawing/2014/main" id="{E9D63EEC-E1D1-5E88-0F02-535F8F75BAF1}"/>
                      </a:ext>
                    </a:extLst>
                  </p:cNvPr>
                  <p:cNvSpPr/>
                  <p:nvPr/>
                </p:nvSpPr>
                <p:spPr>
                  <a:xfrm>
                    <a:off x="1243" y="0"/>
                    <a:ext cx="2537513" cy="541765"/>
                  </a:xfrm>
                  <a:custGeom>
                    <a:avLst/>
                    <a:gdLst/>
                    <a:ahLst/>
                    <a:cxnLst>
                      <a:cxn ang="0">
                        <a:pos x="wd2" y="hd2"/>
                      </a:cxn>
                      <a:cxn ang="5400000">
                        <a:pos x="wd2" y="hd2"/>
                      </a:cxn>
                      <a:cxn ang="10800000">
                        <a:pos x="wd2" y="hd2"/>
                      </a:cxn>
                      <a:cxn ang="16200000">
                        <a:pos x="wd2" y="hd2"/>
                      </a:cxn>
                    </a:cxnLst>
                    <a:rect l="0" t="0" r="r" b="b"/>
                    <a:pathLst>
                      <a:path w="20586" h="19058" extrusionOk="0">
                        <a:moveTo>
                          <a:pt x="17544" y="2909"/>
                        </a:moveTo>
                        <a:cubicBezTo>
                          <a:pt x="19522" y="4585"/>
                          <a:pt x="20600" y="6918"/>
                          <a:pt x="20586" y="9615"/>
                        </a:cubicBezTo>
                        <a:cubicBezTo>
                          <a:pt x="20579" y="10912"/>
                          <a:pt x="20319" y="12131"/>
                          <a:pt x="19811" y="13239"/>
                        </a:cubicBezTo>
                        <a:cubicBezTo>
                          <a:pt x="19298" y="14361"/>
                          <a:pt x="18537" y="15364"/>
                          <a:pt x="17544" y="16223"/>
                        </a:cubicBezTo>
                        <a:cubicBezTo>
                          <a:pt x="13468" y="19749"/>
                          <a:pt x="6949" y="20249"/>
                          <a:pt x="2980" y="16223"/>
                        </a:cubicBezTo>
                        <a:cubicBezTo>
                          <a:pt x="-1000" y="12186"/>
                          <a:pt x="-985" y="7190"/>
                          <a:pt x="2980" y="2909"/>
                        </a:cubicBezTo>
                        <a:cubicBezTo>
                          <a:pt x="6926" y="-1351"/>
                          <a:pt x="13439" y="-568"/>
                          <a:pt x="17544" y="2909"/>
                        </a:cubicBezTo>
                        <a:close/>
                      </a:path>
                    </a:pathLst>
                  </a:custGeom>
                  <a:solidFill>
                    <a:schemeClr val="accent3">
                      <a:lumMod val="75000"/>
                    </a:schemeClr>
                  </a:solidFill>
                  <a:ln w="12700" cap="flat">
                    <a:noFill/>
                    <a:miter lim="400000"/>
                  </a:ln>
                  <a:effectLst/>
                </p:spPr>
                <p:txBody>
                  <a:bodyPr wrap="square" lIns="0" tIns="0" rIns="0" bIns="0" numCol="1" anchor="t">
                    <a:noAutofit/>
                  </a:bodyPr>
                  <a:lstStyle/>
                  <a:p>
                    <a:pPr defTabSz="685663"/>
                    <a:endParaRPr sz="1899">
                      <a:solidFill>
                        <a:srgbClr val="272727"/>
                      </a:solidFill>
                    </a:endParaRPr>
                  </a:p>
                </p:txBody>
              </p:sp>
            </p:grpSp>
          </p:grpSp>
          <p:sp>
            <p:nvSpPr>
              <p:cNvPr id="8" name="Shape 60140">
                <a:extLst>
                  <a:ext uri="{FF2B5EF4-FFF2-40B4-BE49-F238E27FC236}">
                    <a16:creationId xmlns:a16="http://schemas.microsoft.com/office/drawing/2014/main" id="{EB931275-5042-E0C8-ED9C-9713715972D1}"/>
                  </a:ext>
                </a:extLst>
              </p:cNvPr>
              <p:cNvSpPr/>
              <p:nvPr/>
            </p:nvSpPr>
            <p:spPr>
              <a:xfrm>
                <a:off x="953968" y="0"/>
                <a:ext cx="1902064" cy="2899927"/>
              </a:xfrm>
              <a:custGeom>
                <a:avLst/>
                <a:gdLst/>
                <a:ahLst/>
                <a:cxnLst>
                  <a:cxn ang="0">
                    <a:pos x="wd2" y="hd2"/>
                  </a:cxn>
                  <a:cxn ang="5400000">
                    <a:pos x="wd2" y="hd2"/>
                  </a:cxn>
                  <a:cxn ang="10800000">
                    <a:pos x="wd2" y="hd2"/>
                  </a:cxn>
                  <a:cxn ang="16200000">
                    <a:pos x="wd2" y="hd2"/>
                  </a:cxn>
                </a:cxnLst>
                <a:rect l="0" t="0" r="r" b="b"/>
                <a:pathLst>
                  <a:path w="21364" h="21527" extrusionOk="0">
                    <a:moveTo>
                      <a:pt x="1136" y="0"/>
                    </a:moveTo>
                    <a:cubicBezTo>
                      <a:pt x="852" y="-2"/>
                      <a:pt x="565" y="68"/>
                      <a:pt x="344" y="209"/>
                    </a:cubicBezTo>
                    <a:cubicBezTo>
                      <a:pt x="-97" y="490"/>
                      <a:pt x="-118" y="951"/>
                      <a:pt x="304" y="1240"/>
                    </a:cubicBezTo>
                    <a:lnTo>
                      <a:pt x="6283" y="5333"/>
                    </a:lnTo>
                    <a:cubicBezTo>
                      <a:pt x="6441" y="5441"/>
                      <a:pt x="6612" y="5535"/>
                      <a:pt x="6793" y="5615"/>
                    </a:cubicBezTo>
                    <a:cubicBezTo>
                      <a:pt x="6974" y="5696"/>
                      <a:pt x="7165" y="5763"/>
                      <a:pt x="7362" y="5818"/>
                    </a:cubicBezTo>
                    <a:lnTo>
                      <a:pt x="7354" y="20598"/>
                    </a:lnTo>
                    <a:cubicBezTo>
                      <a:pt x="7354" y="21109"/>
                      <a:pt x="7991" y="21527"/>
                      <a:pt x="8771" y="21527"/>
                    </a:cubicBezTo>
                    <a:cubicBezTo>
                      <a:pt x="9553" y="21527"/>
                      <a:pt x="10183" y="21109"/>
                      <a:pt x="10183" y="20598"/>
                    </a:cubicBezTo>
                    <a:lnTo>
                      <a:pt x="10183" y="12520"/>
                    </a:lnTo>
                    <a:cubicBezTo>
                      <a:pt x="10193" y="12430"/>
                      <a:pt x="10253" y="12348"/>
                      <a:pt x="10345" y="12288"/>
                    </a:cubicBezTo>
                    <a:cubicBezTo>
                      <a:pt x="10431" y="12232"/>
                      <a:pt x="10545" y="12194"/>
                      <a:pt x="10673" y="12186"/>
                    </a:cubicBezTo>
                    <a:cubicBezTo>
                      <a:pt x="10812" y="12189"/>
                      <a:pt x="10937" y="12228"/>
                      <a:pt x="11031" y="12288"/>
                    </a:cubicBezTo>
                    <a:cubicBezTo>
                      <a:pt x="11125" y="12348"/>
                      <a:pt x="11186" y="12430"/>
                      <a:pt x="11196" y="12520"/>
                    </a:cubicBezTo>
                    <a:lnTo>
                      <a:pt x="11196" y="20598"/>
                    </a:lnTo>
                    <a:cubicBezTo>
                      <a:pt x="11196" y="21109"/>
                      <a:pt x="11826" y="21527"/>
                      <a:pt x="12607" y="21527"/>
                    </a:cubicBezTo>
                    <a:cubicBezTo>
                      <a:pt x="13388" y="21527"/>
                      <a:pt x="14025" y="21109"/>
                      <a:pt x="14025" y="20598"/>
                    </a:cubicBezTo>
                    <a:lnTo>
                      <a:pt x="14036" y="5810"/>
                    </a:lnTo>
                    <a:cubicBezTo>
                      <a:pt x="14227" y="5756"/>
                      <a:pt x="14411" y="5689"/>
                      <a:pt x="14586" y="5609"/>
                    </a:cubicBezTo>
                    <a:cubicBezTo>
                      <a:pt x="14761" y="5530"/>
                      <a:pt x="14927" y="5438"/>
                      <a:pt x="15081" y="5333"/>
                    </a:cubicBezTo>
                    <a:lnTo>
                      <a:pt x="21060" y="1240"/>
                    </a:lnTo>
                    <a:cubicBezTo>
                      <a:pt x="21482" y="951"/>
                      <a:pt x="21461" y="490"/>
                      <a:pt x="21020" y="209"/>
                    </a:cubicBezTo>
                    <a:cubicBezTo>
                      <a:pt x="20579" y="-73"/>
                      <a:pt x="19876" y="-69"/>
                      <a:pt x="19453" y="220"/>
                    </a:cubicBezTo>
                    <a:lnTo>
                      <a:pt x="16366" y="2333"/>
                    </a:lnTo>
                    <a:lnTo>
                      <a:pt x="16372" y="2336"/>
                    </a:lnTo>
                    <a:lnTo>
                      <a:pt x="14329" y="3736"/>
                    </a:lnTo>
                    <a:cubicBezTo>
                      <a:pt x="14290" y="3763"/>
                      <a:pt x="14243" y="3780"/>
                      <a:pt x="14193" y="3790"/>
                    </a:cubicBezTo>
                    <a:cubicBezTo>
                      <a:pt x="14143" y="3800"/>
                      <a:pt x="14089" y="3803"/>
                      <a:pt x="14036" y="3800"/>
                    </a:cubicBezTo>
                    <a:lnTo>
                      <a:pt x="13766" y="3800"/>
                    </a:lnTo>
                    <a:cubicBezTo>
                      <a:pt x="13748" y="3798"/>
                      <a:pt x="13730" y="3797"/>
                      <a:pt x="13712" y="3796"/>
                    </a:cubicBezTo>
                    <a:cubicBezTo>
                      <a:pt x="13694" y="3794"/>
                      <a:pt x="13676" y="3793"/>
                      <a:pt x="13657" y="3793"/>
                    </a:cubicBezTo>
                    <a:lnTo>
                      <a:pt x="7695" y="3793"/>
                    </a:lnTo>
                    <a:cubicBezTo>
                      <a:pt x="7677" y="3793"/>
                      <a:pt x="7658" y="3794"/>
                      <a:pt x="7640" y="3796"/>
                    </a:cubicBezTo>
                    <a:cubicBezTo>
                      <a:pt x="7622" y="3797"/>
                      <a:pt x="7604" y="3798"/>
                      <a:pt x="7586" y="3800"/>
                    </a:cubicBezTo>
                    <a:lnTo>
                      <a:pt x="7328" y="3800"/>
                    </a:lnTo>
                    <a:cubicBezTo>
                      <a:pt x="7275" y="3803"/>
                      <a:pt x="7221" y="3800"/>
                      <a:pt x="7171" y="3790"/>
                    </a:cubicBezTo>
                    <a:cubicBezTo>
                      <a:pt x="7121" y="3780"/>
                      <a:pt x="7074" y="3763"/>
                      <a:pt x="7035" y="3736"/>
                    </a:cubicBezTo>
                    <a:lnTo>
                      <a:pt x="4992" y="2336"/>
                    </a:lnTo>
                    <a:lnTo>
                      <a:pt x="4998" y="2333"/>
                    </a:lnTo>
                    <a:lnTo>
                      <a:pt x="1911" y="220"/>
                    </a:lnTo>
                    <a:cubicBezTo>
                      <a:pt x="1699" y="75"/>
                      <a:pt x="1419" y="2"/>
                      <a:pt x="1136" y="0"/>
                    </a:cubicBezTo>
                    <a:close/>
                    <a:moveTo>
                      <a:pt x="10673" y="0"/>
                    </a:moveTo>
                    <a:cubicBezTo>
                      <a:pt x="9293" y="0"/>
                      <a:pt x="8177" y="734"/>
                      <a:pt x="8177" y="1638"/>
                    </a:cubicBezTo>
                    <a:cubicBezTo>
                      <a:pt x="8177" y="2543"/>
                      <a:pt x="9293" y="3277"/>
                      <a:pt x="10673" y="3277"/>
                    </a:cubicBezTo>
                    <a:cubicBezTo>
                      <a:pt x="12054" y="3277"/>
                      <a:pt x="13175" y="2543"/>
                      <a:pt x="13175" y="1638"/>
                    </a:cubicBezTo>
                    <a:cubicBezTo>
                      <a:pt x="13175" y="734"/>
                      <a:pt x="12054" y="0"/>
                      <a:pt x="10673" y="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685663"/>
                <a:endParaRPr sz="1899">
                  <a:solidFill>
                    <a:srgbClr val="272727"/>
                  </a:solidFill>
                </a:endParaRPr>
              </a:p>
            </p:txBody>
          </p:sp>
        </p:grpSp>
        <p:sp>
          <p:nvSpPr>
            <p:cNvPr id="18" name="Shape 60145">
              <a:extLst>
                <a:ext uri="{FF2B5EF4-FFF2-40B4-BE49-F238E27FC236}">
                  <a16:creationId xmlns:a16="http://schemas.microsoft.com/office/drawing/2014/main" id="{61D5E4A0-C712-A0D1-1B78-BE7357D20A2C}"/>
                </a:ext>
              </a:extLst>
            </p:cNvPr>
            <p:cNvSpPr/>
            <p:nvPr/>
          </p:nvSpPr>
          <p:spPr>
            <a:xfrm>
              <a:off x="319611" y="3618192"/>
              <a:ext cx="683388" cy="683523"/>
            </a:xfrm>
            <a:prstGeom prst="ellipse">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defTabSz="685663"/>
              <a:endParaRPr sz="2110"/>
            </a:p>
          </p:txBody>
        </p:sp>
        <p:sp>
          <p:nvSpPr>
            <p:cNvPr id="19" name="Shape 60149">
              <a:extLst>
                <a:ext uri="{FF2B5EF4-FFF2-40B4-BE49-F238E27FC236}">
                  <a16:creationId xmlns:a16="http://schemas.microsoft.com/office/drawing/2014/main" id="{D4854248-FF49-9818-FDB6-3B2D5326C020}"/>
                </a:ext>
              </a:extLst>
            </p:cNvPr>
            <p:cNvSpPr/>
            <p:nvPr/>
          </p:nvSpPr>
          <p:spPr>
            <a:xfrm>
              <a:off x="351246" y="2406634"/>
              <a:ext cx="683388" cy="683523"/>
            </a:xfrm>
            <a:prstGeom prst="ellipse">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defTabSz="685663"/>
              <a:endParaRPr sz="2110" dirty="0"/>
            </a:p>
          </p:txBody>
        </p:sp>
        <p:sp>
          <p:nvSpPr>
            <p:cNvPr id="20" name="Shape 60153">
              <a:extLst>
                <a:ext uri="{FF2B5EF4-FFF2-40B4-BE49-F238E27FC236}">
                  <a16:creationId xmlns:a16="http://schemas.microsoft.com/office/drawing/2014/main" id="{03D25DFB-6196-7F7E-65C3-7A063C7D2212}"/>
                </a:ext>
              </a:extLst>
            </p:cNvPr>
            <p:cNvSpPr/>
            <p:nvPr/>
          </p:nvSpPr>
          <p:spPr>
            <a:xfrm>
              <a:off x="361477" y="4829242"/>
              <a:ext cx="683388" cy="683523"/>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defTabSz="685663"/>
              <a:endParaRPr sz="2110"/>
            </a:p>
          </p:txBody>
        </p:sp>
        <p:sp>
          <p:nvSpPr>
            <p:cNvPr id="36" name="Freeform 14">
              <a:extLst>
                <a:ext uri="{FF2B5EF4-FFF2-40B4-BE49-F238E27FC236}">
                  <a16:creationId xmlns:a16="http://schemas.microsoft.com/office/drawing/2014/main" id="{E1746F19-A9D1-5A93-BC50-5F194DC76D9E}"/>
                </a:ext>
              </a:extLst>
            </p:cNvPr>
            <p:cNvSpPr>
              <a:spLocks noChangeArrowheads="1"/>
            </p:cNvSpPr>
            <p:nvPr/>
          </p:nvSpPr>
          <p:spPr bwMode="auto">
            <a:xfrm>
              <a:off x="486063" y="2547211"/>
              <a:ext cx="405823" cy="357947"/>
            </a:xfrm>
            <a:custGeom>
              <a:avLst/>
              <a:gdLst>
                <a:gd name="connsiteX0" fmla="*/ 619798 w 901340"/>
                <a:gd name="connsiteY0" fmla="*/ 730250 h 842602"/>
                <a:gd name="connsiteX1" fmla="*/ 845104 w 901340"/>
                <a:gd name="connsiteY1" fmla="*/ 730250 h 842602"/>
                <a:gd name="connsiteX2" fmla="*/ 901340 w 901340"/>
                <a:gd name="connsiteY2" fmla="*/ 786426 h 842602"/>
                <a:gd name="connsiteX3" fmla="*/ 901340 w 901340"/>
                <a:gd name="connsiteY3" fmla="*/ 842602 h 842602"/>
                <a:gd name="connsiteX4" fmla="*/ 563562 w 901340"/>
                <a:gd name="connsiteY4" fmla="*/ 842602 h 842602"/>
                <a:gd name="connsiteX5" fmla="*/ 563562 w 901340"/>
                <a:gd name="connsiteY5" fmla="*/ 786426 h 842602"/>
                <a:gd name="connsiteX6" fmla="*/ 56536 w 901340"/>
                <a:gd name="connsiteY6" fmla="*/ 730250 h 842602"/>
                <a:gd name="connsiteX7" fmla="*/ 281241 w 901340"/>
                <a:gd name="connsiteY7" fmla="*/ 730250 h 842602"/>
                <a:gd name="connsiteX8" fmla="*/ 337777 w 901340"/>
                <a:gd name="connsiteY8" fmla="*/ 786426 h 842602"/>
                <a:gd name="connsiteX9" fmla="*/ 337777 w 901340"/>
                <a:gd name="connsiteY9" fmla="*/ 842602 h 842602"/>
                <a:gd name="connsiteX10" fmla="*/ 0 w 901340"/>
                <a:gd name="connsiteY10" fmla="*/ 842602 h 842602"/>
                <a:gd name="connsiteX11" fmla="*/ 0 w 901340"/>
                <a:gd name="connsiteY11" fmla="*/ 786426 h 842602"/>
                <a:gd name="connsiteX12" fmla="*/ 318349 w 901340"/>
                <a:gd name="connsiteY12" fmla="*/ 612775 h 842602"/>
                <a:gd name="connsiteX13" fmla="*/ 582992 w 901340"/>
                <a:gd name="connsiteY13" fmla="*/ 612775 h 842602"/>
                <a:gd name="connsiteX14" fmla="*/ 609241 w 901340"/>
                <a:gd name="connsiteY14" fmla="*/ 662402 h 842602"/>
                <a:gd name="connsiteX15" fmla="*/ 450670 w 901340"/>
                <a:gd name="connsiteY15" fmla="*/ 701318 h 842602"/>
                <a:gd name="connsiteX16" fmla="*/ 292100 w 901340"/>
                <a:gd name="connsiteY16" fmla="*/ 662402 h 842602"/>
                <a:gd name="connsiteX17" fmla="*/ 732270 w 901340"/>
                <a:gd name="connsiteY17" fmla="*/ 504825 h 842602"/>
                <a:gd name="connsiteX18" fmla="*/ 817201 w 901340"/>
                <a:gd name="connsiteY18" fmla="*/ 588881 h 842602"/>
                <a:gd name="connsiteX19" fmla="*/ 817201 w 901340"/>
                <a:gd name="connsiteY19" fmla="*/ 616900 h 842602"/>
                <a:gd name="connsiteX20" fmla="*/ 732270 w 901340"/>
                <a:gd name="connsiteY20" fmla="*/ 701316 h 842602"/>
                <a:gd name="connsiteX21" fmla="*/ 647700 w 901340"/>
                <a:gd name="connsiteY21" fmla="*/ 616900 h 842602"/>
                <a:gd name="connsiteX22" fmla="*/ 647700 w 901340"/>
                <a:gd name="connsiteY22" fmla="*/ 588881 h 842602"/>
                <a:gd name="connsiteX23" fmla="*/ 732270 w 901340"/>
                <a:gd name="connsiteY23" fmla="*/ 504825 h 842602"/>
                <a:gd name="connsiteX24" fmla="*/ 168095 w 901340"/>
                <a:gd name="connsiteY24" fmla="*/ 504825 h 842602"/>
                <a:gd name="connsiteX25" fmla="*/ 252053 w 901340"/>
                <a:gd name="connsiteY25" fmla="*/ 588881 h 842602"/>
                <a:gd name="connsiteX26" fmla="*/ 252053 w 901340"/>
                <a:gd name="connsiteY26" fmla="*/ 616900 h 842602"/>
                <a:gd name="connsiteX27" fmla="*/ 168095 w 901340"/>
                <a:gd name="connsiteY27" fmla="*/ 701316 h 842602"/>
                <a:gd name="connsiteX28" fmla="*/ 84137 w 901340"/>
                <a:gd name="connsiteY28" fmla="*/ 616900 h 842602"/>
                <a:gd name="connsiteX29" fmla="*/ 84137 w 901340"/>
                <a:gd name="connsiteY29" fmla="*/ 588881 h 842602"/>
                <a:gd name="connsiteX30" fmla="*/ 168095 w 901340"/>
                <a:gd name="connsiteY30" fmla="*/ 504825 h 842602"/>
                <a:gd name="connsiteX31" fmla="*/ 337524 w 901340"/>
                <a:gd name="connsiteY31" fmla="*/ 223837 h 842602"/>
                <a:gd name="connsiteX32" fmla="*/ 562589 w 901340"/>
                <a:gd name="connsiteY32" fmla="*/ 223837 h 842602"/>
                <a:gd name="connsiteX33" fmla="*/ 618765 w 901340"/>
                <a:gd name="connsiteY33" fmla="*/ 280013 h 842602"/>
                <a:gd name="connsiteX34" fmla="*/ 618765 w 901340"/>
                <a:gd name="connsiteY34" fmla="*/ 336190 h 842602"/>
                <a:gd name="connsiteX35" fmla="*/ 280987 w 901340"/>
                <a:gd name="connsiteY35" fmla="*/ 336190 h 842602"/>
                <a:gd name="connsiteX36" fmla="*/ 280987 w 901340"/>
                <a:gd name="connsiteY36" fmla="*/ 280013 h 842602"/>
                <a:gd name="connsiteX37" fmla="*/ 337524 w 901340"/>
                <a:gd name="connsiteY37" fmla="*/ 223837 h 842602"/>
                <a:gd name="connsiteX38" fmla="*/ 637877 w 901340"/>
                <a:gd name="connsiteY38" fmla="*/ 142875 h 842602"/>
                <a:gd name="connsiteX39" fmla="*/ 788626 w 901340"/>
                <a:gd name="connsiteY39" fmla="*/ 421914 h 842602"/>
                <a:gd name="connsiteX40" fmla="*/ 732230 w 901340"/>
                <a:gd name="connsiteY40" fmla="*/ 421914 h 842602"/>
                <a:gd name="connsiteX41" fmla="*/ 606425 w 901340"/>
                <a:gd name="connsiteY41" fmla="*/ 189742 h 842602"/>
                <a:gd name="connsiteX42" fmla="*/ 261899 w 901340"/>
                <a:gd name="connsiteY42" fmla="*/ 142875 h 842602"/>
                <a:gd name="connsiteX43" fmla="*/ 293326 w 901340"/>
                <a:gd name="connsiteY43" fmla="*/ 189657 h 842602"/>
                <a:gd name="connsiteX44" fmla="*/ 169064 w 901340"/>
                <a:gd name="connsiteY44" fmla="*/ 420327 h 842602"/>
                <a:gd name="connsiteX45" fmla="*/ 112712 w 901340"/>
                <a:gd name="connsiteY45" fmla="*/ 420327 h 842602"/>
                <a:gd name="connsiteX46" fmla="*/ 261899 w 901340"/>
                <a:gd name="connsiteY46" fmla="*/ 142875 h 842602"/>
                <a:gd name="connsiteX47" fmla="*/ 450670 w 901340"/>
                <a:gd name="connsiteY47" fmla="*/ 0 h 842602"/>
                <a:gd name="connsiteX48" fmla="*/ 534628 w 901340"/>
                <a:gd name="connsiteY48" fmla="*/ 84415 h 842602"/>
                <a:gd name="connsiteX49" fmla="*/ 534628 w 901340"/>
                <a:gd name="connsiteY49" fmla="*/ 112434 h 842602"/>
                <a:gd name="connsiteX50" fmla="*/ 450670 w 901340"/>
                <a:gd name="connsiteY50" fmla="*/ 196491 h 842602"/>
                <a:gd name="connsiteX51" fmla="*/ 366712 w 901340"/>
                <a:gd name="connsiteY51" fmla="*/ 112434 h 842602"/>
                <a:gd name="connsiteX52" fmla="*/ 366712 w 901340"/>
                <a:gd name="connsiteY52" fmla="*/ 84415 h 842602"/>
                <a:gd name="connsiteX53" fmla="*/ 450670 w 901340"/>
                <a:gd name="connsiteY53" fmla="*/ 0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1340" h="842602">
                  <a:moveTo>
                    <a:pt x="619798" y="730250"/>
                  </a:moveTo>
                  <a:lnTo>
                    <a:pt x="845104" y="730250"/>
                  </a:lnTo>
                  <a:cubicBezTo>
                    <a:pt x="867093" y="752216"/>
                    <a:pt x="879350" y="764460"/>
                    <a:pt x="901340" y="786426"/>
                  </a:cubicBezTo>
                  <a:lnTo>
                    <a:pt x="901340" y="842602"/>
                  </a:lnTo>
                  <a:lnTo>
                    <a:pt x="563562" y="842602"/>
                  </a:lnTo>
                  <a:lnTo>
                    <a:pt x="563562" y="786426"/>
                  </a:lnTo>
                  <a:close/>
                  <a:moveTo>
                    <a:pt x="56536" y="730250"/>
                  </a:moveTo>
                  <a:lnTo>
                    <a:pt x="281241" y="730250"/>
                  </a:lnTo>
                  <a:lnTo>
                    <a:pt x="337777" y="786426"/>
                  </a:lnTo>
                  <a:lnTo>
                    <a:pt x="337777" y="842602"/>
                  </a:lnTo>
                  <a:lnTo>
                    <a:pt x="0" y="842602"/>
                  </a:lnTo>
                  <a:lnTo>
                    <a:pt x="0" y="786426"/>
                  </a:lnTo>
                  <a:close/>
                  <a:moveTo>
                    <a:pt x="318349" y="612775"/>
                  </a:moveTo>
                  <a:cubicBezTo>
                    <a:pt x="399252" y="655618"/>
                    <a:pt x="502089" y="655618"/>
                    <a:pt x="582992" y="612775"/>
                  </a:cubicBezTo>
                  <a:lnTo>
                    <a:pt x="609241" y="662402"/>
                  </a:lnTo>
                  <a:cubicBezTo>
                    <a:pt x="561058" y="687751"/>
                    <a:pt x="506044" y="701318"/>
                    <a:pt x="450670" y="701318"/>
                  </a:cubicBezTo>
                  <a:cubicBezTo>
                    <a:pt x="395297" y="701318"/>
                    <a:pt x="340642" y="687751"/>
                    <a:pt x="292100" y="662402"/>
                  </a:cubicBezTo>
                  <a:close/>
                  <a:moveTo>
                    <a:pt x="732270" y="504825"/>
                  </a:moveTo>
                  <a:cubicBezTo>
                    <a:pt x="778892" y="504825"/>
                    <a:pt x="817201" y="542542"/>
                    <a:pt x="817201" y="588881"/>
                  </a:cubicBezTo>
                  <a:lnTo>
                    <a:pt x="817201" y="616900"/>
                  </a:lnTo>
                  <a:cubicBezTo>
                    <a:pt x="817201" y="663598"/>
                    <a:pt x="778892" y="701316"/>
                    <a:pt x="732270" y="701316"/>
                  </a:cubicBezTo>
                  <a:cubicBezTo>
                    <a:pt x="685648" y="701316"/>
                    <a:pt x="647700" y="663598"/>
                    <a:pt x="647700" y="616900"/>
                  </a:cubicBezTo>
                  <a:lnTo>
                    <a:pt x="647700" y="588881"/>
                  </a:lnTo>
                  <a:cubicBezTo>
                    <a:pt x="647700" y="542542"/>
                    <a:pt x="685648" y="504825"/>
                    <a:pt x="732270" y="504825"/>
                  </a:cubicBezTo>
                  <a:close/>
                  <a:moveTo>
                    <a:pt x="168095" y="504825"/>
                  </a:moveTo>
                  <a:cubicBezTo>
                    <a:pt x="214739" y="504825"/>
                    <a:pt x="252053" y="542542"/>
                    <a:pt x="252053" y="588881"/>
                  </a:cubicBezTo>
                  <a:lnTo>
                    <a:pt x="252053" y="616900"/>
                  </a:lnTo>
                  <a:cubicBezTo>
                    <a:pt x="252053" y="663598"/>
                    <a:pt x="214739" y="701316"/>
                    <a:pt x="168095" y="701316"/>
                  </a:cubicBezTo>
                  <a:cubicBezTo>
                    <a:pt x="121811" y="701316"/>
                    <a:pt x="84137" y="663598"/>
                    <a:pt x="84137" y="616900"/>
                  </a:cubicBezTo>
                  <a:lnTo>
                    <a:pt x="84137" y="588881"/>
                  </a:lnTo>
                  <a:cubicBezTo>
                    <a:pt x="84137" y="542542"/>
                    <a:pt x="121811" y="504825"/>
                    <a:pt x="168095" y="504825"/>
                  </a:cubicBezTo>
                  <a:close/>
                  <a:moveTo>
                    <a:pt x="337524" y="223837"/>
                  </a:moveTo>
                  <a:lnTo>
                    <a:pt x="562589" y="223837"/>
                  </a:lnTo>
                  <a:cubicBezTo>
                    <a:pt x="584555" y="245803"/>
                    <a:pt x="596799" y="258407"/>
                    <a:pt x="618765" y="280013"/>
                  </a:cubicBezTo>
                  <a:lnTo>
                    <a:pt x="618765" y="336190"/>
                  </a:lnTo>
                  <a:lnTo>
                    <a:pt x="280987" y="336190"/>
                  </a:lnTo>
                  <a:lnTo>
                    <a:pt x="280987" y="280013"/>
                  </a:lnTo>
                  <a:cubicBezTo>
                    <a:pt x="302954" y="258407"/>
                    <a:pt x="315557" y="245803"/>
                    <a:pt x="337524" y="223837"/>
                  </a:cubicBezTo>
                  <a:close/>
                  <a:moveTo>
                    <a:pt x="637877" y="142875"/>
                  </a:moveTo>
                  <a:cubicBezTo>
                    <a:pt x="732230" y="205605"/>
                    <a:pt x="788626" y="309794"/>
                    <a:pt x="788626" y="421914"/>
                  </a:cubicBezTo>
                  <a:lnTo>
                    <a:pt x="732230" y="421914"/>
                  </a:lnTo>
                  <a:cubicBezTo>
                    <a:pt x="732230" y="328901"/>
                    <a:pt x="685234" y="242017"/>
                    <a:pt x="606425" y="189742"/>
                  </a:cubicBezTo>
                  <a:close/>
                  <a:moveTo>
                    <a:pt x="261899" y="142875"/>
                  </a:moveTo>
                  <a:lnTo>
                    <a:pt x="293326" y="189657"/>
                  </a:lnTo>
                  <a:cubicBezTo>
                    <a:pt x="215301" y="241477"/>
                    <a:pt x="169064" y="327843"/>
                    <a:pt x="169064" y="420327"/>
                  </a:cubicBezTo>
                  <a:lnTo>
                    <a:pt x="112712" y="420327"/>
                  </a:lnTo>
                  <a:cubicBezTo>
                    <a:pt x="112712" y="309130"/>
                    <a:pt x="168341" y="205491"/>
                    <a:pt x="261899" y="142875"/>
                  </a:cubicBezTo>
                  <a:close/>
                  <a:moveTo>
                    <a:pt x="450670" y="0"/>
                  </a:moveTo>
                  <a:cubicBezTo>
                    <a:pt x="496955" y="0"/>
                    <a:pt x="534628" y="37717"/>
                    <a:pt x="534628" y="84415"/>
                  </a:cubicBezTo>
                  <a:lnTo>
                    <a:pt x="534628" y="112434"/>
                  </a:lnTo>
                  <a:cubicBezTo>
                    <a:pt x="534628" y="158773"/>
                    <a:pt x="496955" y="196491"/>
                    <a:pt x="450670" y="196491"/>
                  </a:cubicBezTo>
                  <a:cubicBezTo>
                    <a:pt x="404386" y="196491"/>
                    <a:pt x="366712" y="158773"/>
                    <a:pt x="366712" y="112434"/>
                  </a:cubicBezTo>
                  <a:lnTo>
                    <a:pt x="366712" y="84415"/>
                  </a:lnTo>
                  <a:cubicBezTo>
                    <a:pt x="366712" y="37717"/>
                    <a:pt x="404386" y="0"/>
                    <a:pt x="450670" y="0"/>
                  </a:cubicBezTo>
                  <a:close/>
                </a:path>
              </a:pathLst>
            </a:custGeom>
            <a:solidFill>
              <a:schemeClr val="tx1"/>
            </a:solidFill>
            <a:ln>
              <a:noFill/>
            </a:ln>
            <a:effectLst/>
          </p:spPr>
          <p:txBody>
            <a:bodyPr wrap="square" anchor="ctr">
              <a:noAutofit/>
            </a:bodyPr>
            <a:lstStyle/>
            <a:p>
              <a:pPr defTabSz="914217"/>
              <a:endParaRPr lang="en-US">
                <a:solidFill>
                  <a:srgbClr val="B3B3B3"/>
                </a:solidFill>
                <a:latin typeface="Lato Light" panose="020F0502020204030203" pitchFamily="34" charset="0"/>
              </a:endParaRPr>
            </a:p>
          </p:txBody>
        </p:sp>
      </p:grpSp>
      <p:sp>
        <p:nvSpPr>
          <p:cNvPr id="6" name="Slide Number Placeholder 5">
            <a:extLst>
              <a:ext uri="{FF2B5EF4-FFF2-40B4-BE49-F238E27FC236}">
                <a16:creationId xmlns:a16="http://schemas.microsoft.com/office/drawing/2014/main" id="{1717B361-FFB4-43B0-0C9D-6CBC7C8AD1D1}"/>
              </a:ext>
            </a:extLst>
          </p:cNvPr>
          <p:cNvSpPr>
            <a:spLocks noGrp="1"/>
          </p:cNvSpPr>
          <p:nvPr>
            <p:ph type="sldNum" sz="quarter" idx="19"/>
          </p:nvPr>
        </p:nvSpPr>
        <p:spPr>
          <a:xfrm>
            <a:off x="7209107" y="6489861"/>
            <a:ext cx="283464" cy="295683"/>
          </a:xfrm>
        </p:spPr>
        <p:txBody>
          <a:bodyPr/>
          <a:lstStyle/>
          <a:p>
            <a:r>
              <a:rPr lang="en-US" sz="1000"/>
              <a:t>2</a:t>
            </a:r>
          </a:p>
        </p:txBody>
      </p:sp>
      <p:pic>
        <p:nvPicPr>
          <p:cNvPr id="41" name="Picture 2" descr="DHSS Logo">
            <a:extLst>
              <a:ext uri="{FF2B5EF4-FFF2-40B4-BE49-F238E27FC236}">
                <a16:creationId xmlns:a16="http://schemas.microsoft.com/office/drawing/2014/main" id="{A4CC68B5-E9D0-D7D8-B445-8059E01F9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464"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545FEFD6-16A4-234A-44F9-DA4BA7A68B8B}"/>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D4C56E9-BAF3-C8AE-3615-74E937A5AA6A}"/>
              </a:ext>
            </a:extLst>
          </p:cNvPr>
          <p:cNvSpPr txBox="1"/>
          <p:nvPr/>
        </p:nvSpPr>
        <p:spPr>
          <a:xfrm>
            <a:off x="221876" y="796714"/>
            <a:ext cx="8700248" cy="646331"/>
          </a:xfrm>
          <a:prstGeom prst="rect">
            <a:avLst/>
          </a:prstGeom>
          <a:noFill/>
        </p:spPr>
        <p:txBody>
          <a:bodyPr wrap="square" rtlCol="0">
            <a:spAutoFit/>
          </a:bodyPr>
          <a:lstStyle/>
          <a:p>
            <a:r>
              <a:rPr lang="en-US" dirty="0"/>
              <a:t>Our goal for today’s meeting is to introduce what the DCAN project is and outline specific aims for the group. We hope to discuss:</a:t>
            </a:r>
          </a:p>
        </p:txBody>
      </p:sp>
      <p:sp>
        <p:nvSpPr>
          <p:cNvPr id="30" name="TextBox 29">
            <a:extLst>
              <a:ext uri="{FF2B5EF4-FFF2-40B4-BE49-F238E27FC236}">
                <a16:creationId xmlns:a16="http://schemas.microsoft.com/office/drawing/2014/main" id="{8202D66E-EBAC-1453-C833-D40259CBE910}"/>
              </a:ext>
            </a:extLst>
          </p:cNvPr>
          <p:cNvSpPr txBox="1"/>
          <p:nvPr/>
        </p:nvSpPr>
        <p:spPr>
          <a:xfrm>
            <a:off x="1120045" y="1952873"/>
            <a:ext cx="4583867" cy="400110"/>
          </a:xfrm>
          <a:prstGeom prst="rect">
            <a:avLst/>
          </a:prstGeom>
          <a:noFill/>
        </p:spPr>
        <p:txBody>
          <a:bodyPr wrap="square" rtlCol="0" anchor="ctr" anchorCtr="0">
            <a:spAutoFit/>
          </a:bodyPr>
          <a:lstStyle/>
          <a:p>
            <a:pPr defTabSz="685663"/>
            <a:r>
              <a:rPr lang="en-US" sz="2000" b="1" dirty="0">
                <a:solidFill>
                  <a:srgbClr val="000000"/>
                </a:solidFill>
                <a:ea typeface="League Spartan" charset="0"/>
                <a:cs typeface="Poppins" pitchFamily="2" charset="77"/>
              </a:rPr>
              <a:t>How DCAN will be different</a:t>
            </a:r>
          </a:p>
        </p:txBody>
      </p:sp>
      <p:pic>
        <p:nvPicPr>
          <p:cNvPr id="32" name="Graphic 31" descr="List with solid fill">
            <a:extLst>
              <a:ext uri="{FF2B5EF4-FFF2-40B4-BE49-F238E27FC236}">
                <a16:creationId xmlns:a16="http://schemas.microsoft.com/office/drawing/2014/main" id="{CF410E32-257D-A5B3-20A4-FEC7FD791F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786" y="3565978"/>
            <a:ext cx="521208" cy="521208"/>
          </a:xfrm>
          <a:prstGeom prst="rect">
            <a:avLst/>
          </a:prstGeom>
        </p:spPr>
      </p:pic>
      <p:pic>
        <p:nvPicPr>
          <p:cNvPr id="34" name="Graphic 33" descr="Meeting with solid fill">
            <a:extLst>
              <a:ext uri="{FF2B5EF4-FFF2-40B4-BE49-F238E27FC236}">
                <a16:creationId xmlns:a16="http://schemas.microsoft.com/office/drawing/2014/main" id="{C13A87C6-0ADF-6A1A-08F5-867D7ACFC0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17" y="4741582"/>
            <a:ext cx="556417" cy="556417"/>
          </a:xfrm>
          <a:prstGeom prst="rect">
            <a:avLst/>
          </a:prstGeom>
        </p:spPr>
      </p:pic>
      <p:sp>
        <p:nvSpPr>
          <p:cNvPr id="31" name="Rectangle 30">
            <a:extLst>
              <a:ext uri="{FF2B5EF4-FFF2-40B4-BE49-F238E27FC236}">
                <a16:creationId xmlns:a16="http://schemas.microsoft.com/office/drawing/2014/main" id="{38C6F29B-DB5B-F208-CAAA-2A356BEDCE48}"/>
              </a:ext>
            </a:extLst>
          </p:cNvPr>
          <p:cNvSpPr>
            <a:spLocks noGrp="1" noRot="1" noMove="1" noResize="1" noEditPoints="1" noAdjustHandles="1" noChangeArrowheads="1" noChangeShapeType="1"/>
          </p:cNvSpPr>
          <p:nvPr/>
        </p:nvSpPr>
        <p:spPr>
          <a:xfrm>
            <a:off x="227835" y="6400800"/>
            <a:ext cx="1441167"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4">
            <a:extLst>
              <a:ext uri="{FF2B5EF4-FFF2-40B4-BE49-F238E27FC236}">
                <a16:creationId xmlns:a16="http://schemas.microsoft.com/office/drawing/2014/main" id="{E31F258E-E7DD-C3D2-FE69-DFF4A9555E2E}"/>
              </a:ext>
            </a:extLst>
          </p:cNvPr>
          <p:cNvSpPr txBox="1">
            <a:spLocks/>
          </p:cNvSpPr>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186997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B3A3-C2E3-7F75-1E27-7AA7C13B44E7}"/>
              </a:ext>
            </a:extLst>
          </p:cNvPr>
          <p:cNvSpPr>
            <a:spLocks noGrp="1"/>
          </p:cNvSpPr>
          <p:nvPr>
            <p:ph type="title"/>
          </p:nvPr>
        </p:nvSpPr>
        <p:spPr>
          <a:xfrm>
            <a:off x="308686" y="237600"/>
            <a:ext cx="8452096" cy="521208"/>
          </a:xfrm>
        </p:spPr>
        <p:txBody>
          <a:bodyPr/>
          <a:lstStyle/>
          <a:p>
            <a:r>
              <a:rPr lang="en-US"/>
              <a:t>What is the Delaware Caregiver Action Network (DCAN)?</a:t>
            </a:r>
          </a:p>
        </p:txBody>
      </p:sp>
      <p:sp>
        <p:nvSpPr>
          <p:cNvPr id="21" name="Text Placeholder 4">
            <a:extLst>
              <a:ext uri="{FF2B5EF4-FFF2-40B4-BE49-F238E27FC236}">
                <a16:creationId xmlns:a16="http://schemas.microsoft.com/office/drawing/2014/main" id="{5E277F7F-F4D8-3A44-F812-609204D5445A}"/>
              </a:ext>
            </a:extLst>
          </p:cNvPr>
          <p:cNvSpPr>
            <a:spLocks noGrp="1"/>
          </p:cNvSpPr>
          <p:nvPr>
            <p:ph type="body" sz="quarter" idx="20"/>
          </p:nvPr>
        </p:nvSpPr>
        <p:spPr>
          <a:xfrm>
            <a:off x="226239" y="1484628"/>
            <a:ext cx="4192056" cy="4714784"/>
          </a:xfrm>
        </p:spPr>
        <p:txBody>
          <a:bodyPr/>
          <a:lstStyle/>
          <a:p>
            <a:r>
              <a:rPr lang="en-US" sz="2400" b="1" dirty="0"/>
              <a:t>DCAN intends to: </a:t>
            </a:r>
          </a:p>
          <a:p>
            <a:pPr marL="342900" indent="-342900">
              <a:buFont typeface="+mj-lt"/>
              <a:buAutoNum type="arabicPeriod"/>
            </a:pPr>
            <a:r>
              <a:rPr lang="en-US" sz="1700" dirty="0"/>
              <a:t>Communicate caregiver priorities to community leaders, state agencies, and legislators. </a:t>
            </a:r>
          </a:p>
          <a:p>
            <a:pPr marL="342900" indent="-342900">
              <a:buFont typeface="+mj-lt"/>
              <a:buAutoNum type="arabicPeriod"/>
            </a:pPr>
            <a:r>
              <a:rPr lang="en-US" sz="1700" dirty="0"/>
              <a:t>Create a space for caregivers to educate, advocate for their needs, and improve the current state of Delaware’s caregiver support services through action planning.</a:t>
            </a:r>
          </a:p>
          <a:p>
            <a:pPr marL="342900" indent="-342900">
              <a:buFont typeface="+mj-lt"/>
              <a:buAutoNum type="arabicPeriod"/>
            </a:pPr>
            <a:r>
              <a:rPr lang="en-US" sz="1700" dirty="0"/>
              <a:t>Bring awareness to caregiving, foster positive change, and strengthen Delaware’s caregiver system.</a:t>
            </a:r>
            <a:endParaRPr lang="en-US" sz="1700" strike="sngStrike" dirty="0"/>
          </a:p>
          <a:p>
            <a:pPr marL="342900" indent="-342900">
              <a:buFont typeface="+mj-lt"/>
              <a:buAutoNum type="arabicPeriod"/>
            </a:pPr>
            <a:r>
              <a:rPr lang="en-US" sz="1700" dirty="0"/>
              <a:t>Provide Delaware agency updates on policy and program to caregivers.</a:t>
            </a:r>
          </a:p>
        </p:txBody>
      </p:sp>
      <p:grpSp>
        <p:nvGrpSpPr>
          <p:cNvPr id="17" name="Group 16">
            <a:extLst>
              <a:ext uri="{FF2B5EF4-FFF2-40B4-BE49-F238E27FC236}">
                <a16:creationId xmlns:a16="http://schemas.microsoft.com/office/drawing/2014/main" id="{37106521-BA6F-2B2F-E1F9-C8FBD0201A5E}"/>
              </a:ext>
            </a:extLst>
          </p:cNvPr>
          <p:cNvGrpSpPr/>
          <p:nvPr/>
        </p:nvGrpSpPr>
        <p:grpSpPr>
          <a:xfrm>
            <a:off x="4889981" y="1410888"/>
            <a:ext cx="3556094" cy="3566161"/>
            <a:chOff x="4814459" y="1838400"/>
            <a:chExt cx="3556094" cy="3566161"/>
          </a:xfrm>
        </p:grpSpPr>
        <p:sp>
          <p:nvSpPr>
            <p:cNvPr id="8" name="Freeform 6" descr="The term &quot;state agencies&quot; pointing into the term &quot;DCAN&quot; in the center">
              <a:extLst>
                <a:ext uri="{FF2B5EF4-FFF2-40B4-BE49-F238E27FC236}">
                  <a16:creationId xmlns:a16="http://schemas.microsoft.com/office/drawing/2014/main" id="{D68AE52E-C617-2E90-D9DF-E99D38E432CB}"/>
                </a:ext>
              </a:extLst>
            </p:cNvPr>
            <p:cNvSpPr>
              <a:spLocks/>
            </p:cNvSpPr>
            <p:nvPr/>
          </p:nvSpPr>
          <p:spPr bwMode="auto">
            <a:xfrm>
              <a:off x="4814459" y="3648527"/>
              <a:ext cx="1744161" cy="1756034"/>
            </a:xfrm>
            <a:custGeom>
              <a:avLst/>
              <a:gdLst>
                <a:gd name="T0" fmla="*/ 795 w 1245"/>
                <a:gd name="T1" fmla="*/ 700 h 1254"/>
                <a:gd name="T2" fmla="*/ 861 w 1245"/>
                <a:gd name="T3" fmla="*/ 634 h 1254"/>
                <a:gd name="T4" fmla="*/ 976 w 1245"/>
                <a:gd name="T5" fmla="*/ 749 h 1254"/>
                <a:gd name="T6" fmla="*/ 1021 w 1245"/>
                <a:gd name="T7" fmla="*/ 259 h 1254"/>
                <a:gd name="T8" fmla="*/ 532 w 1245"/>
                <a:gd name="T9" fmla="*/ 305 h 1254"/>
                <a:gd name="T10" fmla="*/ 647 w 1245"/>
                <a:gd name="T11" fmla="*/ 420 h 1254"/>
                <a:gd name="T12" fmla="*/ 586 w 1245"/>
                <a:gd name="T13" fmla="*/ 481 h 1254"/>
                <a:gd name="T14" fmla="*/ 448 w 1245"/>
                <a:gd name="T15" fmla="*/ 0 h 1254"/>
                <a:gd name="T16" fmla="*/ 0 w 1245"/>
                <a:gd name="T17" fmla="*/ 0 h 1254"/>
                <a:gd name="T18" fmla="*/ 368 w 1245"/>
                <a:gd name="T19" fmla="*/ 883 h 1254"/>
                <a:gd name="T20" fmla="*/ 1245 w 1245"/>
                <a:gd name="T21" fmla="*/ 1254 h 1254"/>
                <a:gd name="T22" fmla="*/ 1245 w 1245"/>
                <a:gd name="T23" fmla="*/ 844 h 1254"/>
                <a:gd name="T24" fmla="*/ 795 w 1245"/>
                <a:gd name="T25" fmla="*/ 70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5" h="1254">
                  <a:moveTo>
                    <a:pt x="795" y="700"/>
                  </a:moveTo>
                  <a:cubicBezTo>
                    <a:pt x="861" y="634"/>
                    <a:pt x="861" y="634"/>
                    <a:pt x="861" y="634"/>
                  </a:cubicBezTo>
                  <a:cubicBezTo>
                    <a:pt x="976" y="749"/>
                    <a:pt x="976" y="749"/>
                    <a:pt x="976" y="749"/>
                  </a:cubicBezTo>
                  <a:cubicBezTo>
                    <a:pt x="1021" y="259"/>
                    <a:pt x="1021" y="259"/>
                    <a:pt x="1021" y="259"/>
                  </a:cubicBezTo>
                  <a:cubicBezTo>
                    <a:pt x="532" y="305"/>
                    <a:pt x="532" y="305"/>
                    <a:pt x="532" y="305"/>
                  </a:cubicBezTo>
                  <a:cubicBezTo>
                    <a:pt x="647" y="420"/>
                    <a:pt x="647" y="420"/>
                    <a:pt x="647" y="420"/>
                  </a:cubicBezTo>
                  <a:cubicBezTo>
                    <a:pt x="586" y="481"/>
                    <a:pt x="586" y="481"/>
                    <a:pt x="586" y="481"/>
                  </a:cubicBezTo>
                  <a:cubicBezTo>
                    <a:pt x="497" y="344"/>
                    <a:pt x="451" y="184"/>
                    <a:pt x="448" y="0"/>
                  </a:cubicBezTo>
                  <a:cubicBezTo>
                    <a:pt x="0" y="0"/>
                    <a:pt x="0" y="0"/>
                    <a:pt x="0" y="0"/>
                  </a:cubicBezTo>
                  <a:cubicBezTo>
                    <a:pt x="5" y="346"/>
                    <a:pt x="128" y="641"/>
                    <a:pt x="368" y="883"/>
                  </a:cubicBezTo>
                  <a:cubicBezTo>
                    <a:pt x="609" y="1126"/>
                    <a:pt x="901" y="1249"/>
                    <a:pt x="1245" y="1254"/>
                  </a:cubicBezTo>
                  <a:cubicBezTo>
                    <a:pt x="1245" y="844"/>
                    <a:pt x="1245" y="844"/>
                    <a:pt x="1245" y="844"/>
                  </a:cubicBezTo>
                  <a:cubicBezTo>
                    <a:pt x="1073" y="841"/>
                    <a:pt x="923" y="793"/>
                    <a:pt x="795" y="700"/>
                  </a:cubicBezTo>
                  <a:close/>
                </a:path>
              </a:pathLst>
            </a:custGeom>
            <a:solidFill>
              <a:schemeClr val="accent3"/>
            </a:solidFill>
            <a:ln>
              <a:noFill/>
            </a:ln>
          </p:spPr>
          <p:txBody>
            <a:bodyPr/>
            <a:lstStyle/>
            <a:p>
              <a:pPr>
                <a:defRPr/>
              </a:pPr>
              <a:endParaRPr lang="id-ID" sz="2699"/>
            </a:p>
          </p:txBody>
        </p:sp>
        <p:sp>
          <p:nvSpPr>
            <p:cNvPr id="9" name="Freeform 7" descr="The term &quot;legislators&quot; pointing into the term &quot;DCAN&quot; in the center">
              <a:extLst>
                <a:ext uri="{FF2B5EF4-FFF2-40B4-BE49-F238E27FC236}">
                  <a16:creationId xmlns:a16="http://schemas.microsoft.com/office/drawing/2014/main" id="{26D3C2A8-132F-A1A6-A562-351AB5DFCB0E}"/>
                </a:ext>
              </a:extLst>
            </p:cNvPr>
            <p:cNvSpPr>
              <a:spLocks/>
            </p:cNvSpPr>
            <p:nvPr/>
          </p:nvSpPr>
          <p:spPr bwMode="auto">
            <a:xfrm>
              <a:off x="6616672" y="3648527"/>
              <a:ext cx="1744161" cy="1756034"/>
            </a:xfrm>
            <a:custGeom>
              <a:avLst/>
              <a:gdLst>
                <a:gd name="T0" fmla="*/ 797 w 1245"/>
                <a:gd name="T1" fmla="*/ 0 h 1254"/>
                <a:gd name="T2" fmla="*/ 660 w 1245"/>
                <a:gd name="T3" fmla="*/ 478 h 1254"/>
                <a:gd name="T4" fmla="*/ 602 w 1245"/>
                <a:gd name="T5" fmla="*/ 420 h 1254"/>
                <a:gd name="T6" fmla="*/ 718 w 1245"/>
                <a:gd name="T7" fmla="*/ 305 h 1254"/>
                <a:gd name="T8" fmla="*/ 228 w 1245"/>
                <a:gd name="T9" fmla="*/ 259 h 1254"/>
                <a:gd name="T10" fmla="*/ 273 w 1245"/>
                <a:gd name="T11" fmla="*/ 749 h 1254"/>
                <a:gd name="T12" fmla="*/ 388 w 1245"/>
                <a:gd name="T13" fmla="*/ 634 h 1254"/>
                <a:gd name="T14" fmla="*/ 453 w 1245"/>
                <a:gd name="T15" fmla="*/ 698 h 1254"/>
                <a:gd name="T16" fmla="*/ 0 w 1245"/>
                <a:gd name="T17" fmla="*/ 844 h 1254"/>
                <a:gd name="T18" fmla="*/ 0 w 1245"/>
                <a:gd name="T19" fmla="*/ 1254 h 1254"/>
                <a:gd name="T20" fmla="*/ 877 w 1245"/>
                <a:gd name="T21" fmla="*/ 883 h 1254"/>
                <a:gd name="T22" fmla="*/ 1245 w 1245"/>
                <a:gd name="T23" fmla="*/ 0 h 1254"/>
                <a:gd name="T24" fmla="*/ 797 w 1245"/>
                <a:gd name="T25"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5" h="1254">
                  <a:moveTo>
                    <a:pt x="797" y="0"/>
                  </a:moveTo>
                  <a:cubicBezTo>
                    <a:pt x="794" y="183"/>
                    <a:pt x="748" y="342"/>
                    <a:pt x="660" y="478"/>
                  </a:cubicBezTo>
                  <a:cubicBezTo>
                    <a:pt x="602" y="420"/>
                    <a:pt x="602" y="420"/>
                    <a:pt x="602" y="420"/>
                  </a:cubicBezTo>
                  <a:cubicBezTo>
                    <a:pt x="718" y="305"/>
                    <a:pt x="718" y="305"/>
                    <a:pt x="718" y="305"/>
                  </a:cubicBezTo>
                  <a:cubicBezTo>
                    <a:pt x="228" y="259"/>
                    <a:pt x="228" y="259"/>
                    <a:pt x="228" y="259"/>
                  </a:cubicBezTo>
                  <a:cubicBezTo>
                    <a:pt x="273" y="749"/>
                    <a:pt x="273" y="749"/>
                    <a:pt x="273" y="749"/>
                  </a:cubicBezTo>
                  <a:cubicBezTo>
                    <a:pt x="388" y="634"/>
                    <a:pt x="388" y="634"/>
                    <a:pt x="388" y="634"/>
                  </a:cubicBezTo>
                  <a:cubicBezTo>
                    <a:pt x="453" y="698"/>
                    <a:pt x="453" y="698"/>
                    <a:pt x="453" y="698"/>
                  </a:cubicBezTo>
                  <a:cubicBezTo>
                    <a:pt x="324" y="791"/>
                    <a:pt x="173" y="840"/>
                    <a:pt x="0" y="844"/>
                  </a:cubicBezTo>
                  <a:cubicBezTo>
                    <a:pt x="0" y="1254"/>
                    <a:pt x="0" y="1254"/>
                    <a:pt x="0" y="1254"/>
                  </a:cubicBezTo>
                  <a:cubicBezTo>
                    <a:pt x="344" y="1249"/>
                    <a:pt x="637" y="1125"/>
                    <a:pt x="877" y="883"/>
                  </a:cubicBezTo>
                  <a:cubicBezTo>
                    <a:pt x="1117" y="641"/>
                    <a:pt x="1240" y="346"/>
                    <a:pt x="1245" y="0"/>
                  </a:cubicBezTo>
                  <a:lnTo>
                    <a:pt x="797" y="0"/>
                  </a:lnTo>
                  <a:close/>
                </a:path>
              </a:pathLst>
            </a:custGeom>
            <a:solidFill>
              <a:schemeClr val="accent4"/>
            </a:solidFill>
            <a:ln>
              <a:noFill/>
            </a:ln>
          </p:spPr>
          <p:txBody>
            <a:bodyPr/>
            <a:lstStyle/>
            <a:p>
              <a:pPr>
                <a:defRPr/>
              </a:pPr>
              <a:endParaRPr lang="id-ID" sz="2699"/>
            </a:p>
          </p:txBody>
        </p:sp>
        <p:grpSp>
          <p:nvGrpSpPr>
            <p:cNvPr id="6" name="Group 5">
              <a:extLst>
                <a:ext uri="{FF2B5EF4-FFF2-40B4-BE49-F238E27FC236}">
                  <a16:creationId xmlns:a16="http://schemas.microsoft.com/office/drawing/2014/main" id="{791BBA66-6D3B-8DBD-F54F-9C16872BBD37}"/>
                </a:ext>
              </a:extLst>
            </p:cNvPr>
            <p:cNvGrpSpPr/>
            <p:nvPr/>
          </p:nvGrpSpPr>
          <p:grpSpPr>
            <a:xfrm>
              <a:off x="4814459" y="1838400"/>
              <a:ext cx="3556094" cy="3450519"/>
              <a:chOff x="4814459" y="1838400"/>
              <a:chExt cx="3556094" cy="3450519"/>
            </a:xfrm>
          </p:grpSpPr>
          <p:sp>
            <p:nvSpPr>
              <p:cNvPr id="7" name="Freeform 5" descr="The term &quot;DCAN&quot; in the center">
                <a:extLst>
                  <a:ext uri="{FF2B5EF4-FFF2-40B4-BE49-F238E27FC236}">
                    <a16:creationId xmlns:a16="http://schemas.microsoft.com/office/drawing/2014/main" id="{90703B2D-247C-D59C-3370-B0CB736EFF5A}"/>
                  </a:ext>
                  <a:ext uri="{C183D7F6-B498-43B3-948B-1728B52AA6E4}">
                    <adec:decorative xmlns:adec="http://schemas.microsoft.com/office/drawing/2017/decorative" val="0"/>
                  </a:ext>
                </a:extLst>
              </p:cNvPr>
              <p:cNvSpPr>
                <a:spLocks/>
              </p:cNvSpPr>
              <p:nvPr/>
            </p:nvSpPr>
            <p:spPr bwMode="auto">
              <a:xfrm>
                <a:off x="5792088" y="2781724"/>
                <a:ext cx="1591118" cy="1678193"/>
              </a:xfrm>
              <a:custGeom>
                <a:avLst/>
                <a:gdLst>
                  <a:gd name="T0" fmla="*/ 974 w 1135"/>
                  <a:gd name="T1" fmla="*/ 1028 h 1198"/>
                  <a:gd name="T2" fmla="*/ 566 w 1135"/>
                  <a:gd name="T3" fmla="*/ 1198 h 1198"/>
                  <a:gd name="T4" fmla="*/ 161 w 1135"/>
                  <a:gd name="T5" fmla="*/ 1028 h 1198"/>
                  <a:gd name="T6" fmla="*/ 0 w 1135"/>
                  <a:gd name="T7" fmla="*/ 599 h 1198"/>
                  <a:gd name="T8" fmla="*/ 161 w 1135"/>
                  <a:gd name="T9" fmla="*/ 170 h 1198"/>
                  <a:gd name="T10" fmla="*/ 566 w 1135"/>
                  <a:gd name="T11" fmla="*/ 0 h 1198"/>
                  <a:gd name="T12" fmla="*/ 974 w 1135"/>
                  <a:gd name="T13" fmla="*/ 170 h 1198"/>
                  <a:gd name="T14" fmla="*/ 1135 w 1135"/>
                  <a:gd name="T15" fmla="*/ 599 h 1198"/>
                  <a:gd name="T16" fmla="*/ 974 w 1135"/>
                  <a:gd name="T17" fmla="*/ 102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5" h="1198">
                    <a:moveTo>
                      <a:pt x="974" y="1028"/>
                    </a:moveTo>
                    <a:cubicBezTo>
                      <a:pt x="866" y="1142"/>
                      <a:pt x="730" y="1198"/>
                      <a:pt x="566" y="1198"/>
                    </a:cubicBezTo>
                    <a:cubicBezTo>
                      <a:pt x="403" y="1198"/>
                      <a:pt x="268" y="1142"/>
                      <a:pt x="161" y="1028"/>
                    </a:cubicBezTo>
                    <a:cubicBezTo>
                      <a:pt x="54" y="914"/>
                      <a:pt x="0" y="771"/>
                      <a:pt x="0" y="599"/>
                    </a:cubicBezTo>
                    <a:cubicBezTo>
                      <a:pt x="0" y="427"/>
                      <a:pt x="54" y="284"/>
                      <a:pt x="161" y="170"/>
                    </a:cubicBezTo>
                    <a:cubicBezTo>
                      <a:pt x="268" y="57"/>
                      <a:pt x="403" y="0"/>
                      <a:pt x="566" y="0"/>
                    </a:cubicBezTo>
                    <a:cubicBezTo>
                      <a:pt x="730" y="0"/>
                      <a:pt x="866" y="57"/>
                      <a:pt x="974" y="170"/>
                    </a:cubicBezTo>
                    <a:cubicBezTo>
                      <a:pt x="1081" y="284"/>
                      <a:pt x="1135" y="427"/>
                      <a:pt x="1135" y="599"/>
                    </a:cubicBezTo>
                    <a:cubicBezTo>
                      <a:pt x="1135" y="771"/>
                      <a:pt x="1081" y="914"/>
                      <a:pt x="974" y="1028"/>
                    </a:cubicBezTo>
                    <a:close/>
                  </a:path>
                </a:pathLst>
              </a:custGeom>
              <a:solidFill>
                <a:schemeClr val="accent6"/>
              </a:solidFill>
              <a:ln>
                <a:noFill/>
              </a:ln>
            </p:spPr>
            <p:txBody>
              <a:bodyPr/>
              <a:lstStyle/>
              <a:p>
                <a:pPr>
                  <a:defRPr/>
                </a:pPr>
                <a:endParaRPr lang="id-ID" sz="2699"/>
              </a:p>
            </p:txBody>
          </p:sp>
          <p:sp>
            <p:nvSpPr>
              <p:cNvPr id="10" name="Freeform 8" descr="The term &quot;community leaders&quot; pointing to the term &quot;DCAN&quot; in the center">
                <a:extLst>
                  <a:ext uri="{FF2B5EF4-FFF2-40B4-BE49-F238E27FC236}">
                    <a16:creationId xmlns:a16="http://schemas.microsoft.com/office/drawing/2014/main" id="{FC6DD6AC-78BD-7C7A-2652-96E5E18664A1}"/>
                  </a:ext>
                </a:extLst>
              </p:cNvPr>
              <p:cNvSpPr>
                <a:spLocks/>
              </p:cNvSpPr>
              <p:nvPr/>
            </p:nvSpPr>
            <p:spPr bwMode="auto">
              <a:xfrm>
                <a:off x="6616672" y="1838400"/>
                <a:ext cx="1744161" cy="1754715"/>
              </a:xfrm>
              <a:custGeom>
                <a:avLst/>
                <a:gdLst>
                  <a:gd name="T0" fmla="*/ 1343489 w 1245"/>
                  <a:gd name="T1" fmla="*/ 2111375 h 1253"/>
                  <a:gd name="T2" fmla="*/ 2098675 w 1245"/>
                  <a:gd name="T3" fmla="*/ 2111375 h 1253"/>
                  <a:gd name="T4" fmla="*/ 1478344 w 1245"/>
                  <a:gd name="T5" fmla="*/ 621786 h 1253"/>
                  <a:gd name="T6" fmla="*/ 0 w 1245"/>
                  <a:gd name="T7" fmla="*/ 0 h 1253"/>
                  <a:gd name="T8" fmla="*/ 0 w 1245"/>
                  <a:gd name="T9" fmla="*/ 690873 h 1253"/>
                  <a:gd name="T10" fmla="*/ 787214 w 1245"/>
                  <a:gd name="T11" fmla="*/ 953742 h 1253"/>
                  <a:gd name="T12" fmla="*/ 654045 w 1245"/>
                  <a:gd name="T13" fmla="*/ 1086861 h 1253"/>
                  <a:gd name="T14" fmla="*/ 460191 w 1245"/>
                  <a:gd name="T15" fmla="*/ 893080 h 1253"/>
                  <a:gd name="T16" fmla="*/ 384336 w 1245"/>
                  <a:gd name="T17" fmla="*/ 1717072 h 1253"/>
                  <a:gd name="T18" fmla="*/ 1210320 w 1245"/>
                  <a:gd name="T19" fmla="*/ 1641244 h 1253"/>
                  <a:gd name="T20" fmla="*/ 1014781 w 1245"/>
                  <a:gd name="T21" fmla="*/ 1447463 h 1253"/>
                  <a:gd name="T22" fmla="*/ 1129407 w 1245"/>
                  <a:gd name="T23" fmla="*/ 1332879 h 1253"/>
                  <a:gd name="T24" fmla="*/ 1343489 w 1245"/>
                  <a:gd name="T25" fmla="*/ 2111375 h 1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5" h="1253">
                    <a:moveTo>
                      <a:pt x="797" y="1253"/>
                    </a:moveTo>
                    <a:cubicBezTo>
                      <a:pt x="1245" y="1253"/>
                      <a:pt x="1245" y="1253"/>
                      <a:pt x="1245" y="1253"/>
                    </a:cubicBezTo>
                    <a:cubicBezTo>
                      <a:pt x="1241" y="906"/>
                      <a:pt x="1118" y="611"/>
                      <a:pt x="877" y="369"/>
                    </a:cubicBezTo>
                    <a:cubicBezTo>
                      <a:pt x="637" y="128"/>
                      <a:pt x="344" y="4"/>
                      <a:pt x="0" y="0"/>
                    </a:cubicBezTo>
                    <a:cubicBezTo>
                      <a:pt x="0" y="410"/>
                      <a:pt x="0" y="410"/>
                      <a:pt x="0" y="410"/>
                    </a:cubicBezTo>
                    <a:cubicBezTo>
                      <a:pt x="180" y="414"/>
                      <a:pt x="336" y="466"/>
                      <a:pt x="467" y="566"/>
                    </a:cubicBezTo>
                    <a:cubicBezTo>
                      <a:pt x="388" y="645"/>
                      <a:pt x="388" y="645"/>
                      <a:pt x="388" y="645"/>
                    </a:cubicBezTo>
                    <a:cubicBezTo>
                      <a:pt x="273" y="530"/>
                      <a:pt x="273" y="530"/>
                      <a:pt x="273" y="530"/>
                    </a:cubicBezTo>
                    <a:cubicBezTo>
                      <a:pt x="228" y="1019"/>
                      <a:pt x="228" y="1019"/>
                      <a:pt x="228" y="1019"/>
                    </a:cubicBezTo>
                    <a:cubicBezTo>
                      <a:pt x="718" y="974"/>
                      <a:pt x="718" y="974"/>
                      <a:pt x="718" y="974"/>
                    </a:cubicBezTo>
                    <a:cubicBezTo>
                      <a:pt x="602" y="859"/>
                      <a:pt x="602" y="859"/>
                      <a:pt x="602" y="859"/>
                    </a:cubicBezTo>
                    <a:cubicBezTo>
                      <a:pt x="670" y="791"/>
                      <a:pt x="670" y="791"/>
                      <a:pt x="670" y="791"/>
                    </a:cubicBezTo>
                    <a:cubicBezTo>
                      <a:pt x="752" y="924"/>
                      <a:pt x="794" y="1078"/>
                      <a:pt x="797" y="12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D" sz="2699"/>
              </a:p>
            </p:txBody>
          </p:sp>
          <p:sp>
            <p:nvSpPr>
              <p:cNvPr id="11" name="Freeform 9" descr="The term Caregivers pointing into the term &quot;DCAN&quot; located in the center">
                <a:extLst>
                  <a:ext uri="{FF2B5EF4-FFF2-40B4-BE49-F238E27FC236}">
                    <a16:creationId xmlns:a16="http://schemas.microsoft.com/office/drawing/2014/main" id="{4D0EDCB0-789E-57C7-CC1D-DB9BEC0C4E89}"/>
                  </a:ext>
                </a:extLst>
              </p:cNvPr>
              <p:cNvSpPr>
                <a:spLocks/>
              </p:cNvSpPr>
              <p:nvPr/>
            </p:nvSpPr>
            <p:spPr bwMode="auto">
              <a:xfrm>
                <a:off x="4814459" y="1838400"/>
                <a:ext cx="1744161" cy="1754715"/>
              </a:xfrm>
              <a:custGeom>
                <a:avLst/>
                <a:gdLst>
                  <a:gd name="T0" fmla="*/ 2098675 w 1245"/>
                  <a:gd name="T1" fmla="*/ 0 h 1253"/>
                  <a:gd name="T2" fmla="*/ 620331 w 1245"/>
                  <a:gd name="T3" fmla="*/ 621786 h 1253"/>
                  <a:gd name="T4" fmla="*/ 0 w 1245"/>
                  <a:gd name="T5" fmla="*/ 2111375 h 1253"/>
                  <a:gd name="T6" fmla="*/ 755186 w 1245"/>
                  <a:gd name="T7" fmla="*/ 2111375 h 1253"/>
                  <a:gd name="T8" fmla="*/ 970953 w 1245"/>
                  <a:gd name="T9" fmla="*/ 1327824 h 1253"/>
                  <a:gd name="T10" fmla="*/ 1090637 w 1245"/>
                  <a:gd name="T11" fmla="*/ 1447463 h 1253"/>
                  <a:gd name="T12" fmla="*/ 896783 w 1245"/>
                  <a:gd name="T13" fmla="*/ 1641244 h 1253"/>
                  <a:gd name="T14" fmla="*/ 1721082 w 1245"/>
                  <a:gd name="T15" fmla="*/ 1717072 h 1253"/>
                  <a:gd name="T16" fmla="*/ 1645226 w 1245"/>
                  <a:gd name="T17" fmla="*/ 893080 h 1253"/>
                  <a:gd name="T18" fmla="*/ 1451373 w 1245"/>
                  <a:gd name="T19" fmla="*/ 1086861 h 1253"/>
                  <a:gd name="T20" fmla="*/ 1314833 w 1245"/>
                  <a:gd name="T21" fmla="*/ 950372 h 1253"/>
                  <a:gd name="T22" fmla="*/ 2098675 w 1245"/>
                  <a:gd name="T23" fmla="*/ 690873 h 1253"/>
                  <a:gd name="T24" fmla="*/ 2098675 w 1245"/>
                  <a:gd name="T25" fmla="*/ 0 h 1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5" h="1253">
                    <a:moveTo>
                      <a:pt x="1245" y="0"/>
                    </a:moveTo>
                    <a:cubicBezTo>
                      <a:pt x="901" y="4"/>
                      <a:pt x="609" y="127"/>
                      <a:pt x="368" y="369"/>
                    </a:cubicBezTo>
                    <a:cubicBezTo>
                      <a:pt x="126" y="611"/>
                      <a:pt x="4" y="906"/>
                      <a:pt x="0" y="1253"/>
                    </a:cubicBezTo>
                    <a:cubicBezTo>
                      <a:pt x="448" y="1253"/>
                      <a:pt x="448" y="1253"/>
                      <a:pt x="448" y="1253"/>
                    </a:cubicBezTo>
                    <a:cubicBezTo>
                      <a:pt x="451" y="1076"/>
                      <a:pt x="494" y="922"/>
                      <a:pt x="576" y="788"/>
                    </a:cubicBezTo>
                    <a:cubicBezTo>
                      <a:pt x="647" y="859"/>
                      <a:pt x="647" y="859"/>
                      <a:pt x="647" y="859"/>
                    </a:cubicBezTo>
                    <a:cubicBezTo>
                      <a:pt x="532" y="974"/>
                      <a:pt x="532" y="974"/>
                      <a:pt x="532" y="974"/>
                    </a:cubicBezTo>
                    <a:cubicBezTo>
                      <a:pt x="1021" y="1019"/>
                      <a:pt x="1021" y="1019"/>
                      <a:pt x="1021" y="1019"/>
                    </a:cubicBezTo>
                    <a:cubicBezTo>
                      <a:pt x="976" y="530"/>
                      <a:pt x="976" y="530"/>
                      <a:pt x="976" y="530"/>
                    </a:cubicBezTo>
                    <a:cubicBezTo>
                      <a:pt x="861" y="645"/>
                      <a:pt x="861" y="645"/>
                      <a:pt x="861" y="645"/>
                    </a:cubicBezTo>
                    <a:cubicBezTo>
                      <a:pt x="780" y="564"/>
                      <a:pt x="780" y="564"/>
                      <a:pt x="780" y="564"/>
                    </a:cubicBezTo>
                    <a:cubicBezTo>
                      <a:pt x="912" y="464"/>
                      <a:pt x="1067" y="413"/>
                      <a:pt x="1245" y="410"/>
                    </a:cubicBezTo>
                    <a:lnTo>
                      <a:pt x="124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D" sz="2699"/>
              </a:p>
            </p:txBody>
          </p:sp>
          <p:sp>
            <p:nvSpPr>
              <p:cNvPr id="12" name="TextBox 11">
                <a:extLst>
                  <a:ext uri="{FF2B5EF4-FFF2-40B4-BE49-F238E27FC236}">
                    <a16:creationId xmlns:a16="http://schemas.microsoft.com/office/drawing/2014/main" id="{E53A702C-735A-CD9C-4AA3-F5ED273D2B22}"/>
                  </a:ext>
                  <a:ext uri="{C183D7F6-B498-43B3-948B-1728B52AA6E4}">
                    <adec:decorative xmlns:adec="http://schemas.microsoft.com/office/drawing/2017/decorative" val="1"/>
                  </a:ext>
                </a:extLst>
              </p:cNvPr>
              <p:cNvSpPr txBox="1"/>
              <p:nvPr/>
            </p:nvSpPr>
            <p:spPr>
              <a:xfrm rot="18898649">
                <a:off x="4903866" y="2411100"/>
                <a:ext cx="1266693" cy="288541"/>
              </a:xfrm>
              <a:prstGeom prst="rect">
                <a:avLst/>
              </a:prstGeom>
              <a:noFill/>
            </p:spPr>
            <p:txBody>
              <a:bodyPr wrap="none" rtlCol="0">
                <a:spAutoFit/>
              </a:bodyPr>
              <a:lstStyle/>
              <a:p>
                <a:pPr algn="ctr"/>
                <a:r>
                  <a:rPr lang="en-US" sz="1275" b="1">
                    <a:solidFill>
                      <a:schemeClr val="bg1"/>
                    </a:solidFill>
                    <a:cs typeface="Poppins" pitchFamily="2" charset="77"/>
                  </a:rPr>
                  <a:t>CAREGIVERS</a:t>
                </a:r>
              </a:p>
            </p:txBody>
          </p:sp>
          <p:sp>
            <p:nvSpPr>
              <p:cNvPr id="13" name="TextBox 12">
                <a:extLst>
                  <a:ext uri="{FF2B5EF4-FFF2-40B4-BE49-F238E27FC236}">
                    <a16:creationId xmlns:a16="http://schemas.microsoft.com/office/drawing/2014/main" id="{E28993D0-A2A5-1892-B44E-2BF68CB72B00}"/>
                  </a:ext>
                  <a:ext uri="{C183D7F6-B498-43B3-948B-1728B52AA6E4}">
                    <adec:decorative xmlns:adec="http://schemas.microsoft.com/office/drawing/2017/decorative" val="1"/>
                  </a:ext>
                </a:extLst>
              </p:cNvPr>
              <p:cNvSpPr txBox="1"/>
              <p:nvPr/>
            </p:nvSpPr>
            <p:spPr>
              <a:xfrm rot="18898649">
                <a:off x="6973776" y="4479562"/>
                <a:ext cx="1330172" cy="288541"/>
              </a:xfrm>
              <a:prstGeom prst="rect">
                <a:avLst/>
              </a:prstGeom>
              <a:noFill/>
            </p:spPr>
            <p:txBody>
              <a:bodyPr wrap="none" rtlCol="0">
                <a:spAutoFit/>
              </a:bodyPr>
              <a:lstStyle/>
              <a:p>
                <a:pPr algn="ctr"/>
                <a:r>
                  <a:rPr lang="en-US" sz="1275" b="1">
                    <a:solidFill>
                      <a:schemeClr val="bg1"/>
                    </a:solidFill>
                    <a:cs typeface="Poppins" pitchFamily="2" charset="77"/>
                  </a:rPr>
                  <a:t>LEGISLATORS</a:t>
                </a:r>
              </a:p>
            </p:txBody>
          </p:sp>
          <p:sp>
            <p:nvSpPr>
              <p:cNvPr id="14" name="TextBox 13">
                <a:extLst>
                  <a:ext uri="{FF2B5EF4-FFF2-40B4-BE49-F238E27FC236}">
                    <a16:creationId xmlns:a16="http://schemas.microsoft.com/office/drawing/2014/main" id="{C84B65D4-21AB-597C-2657-C0BD9876A3EA}"/>
                  </a:ext>
                  <a:ext uri="{C183D7F6-B498-43B3-948B-1728B52AA6E4}">
                    <adec:decorative xmlns:adec="http://schemas.microsoft.com/office/drawing/2017/decorative" val="1"/>
                  </a:ext>
                </a:extLst>
              </p:cNvPr>
              <p:cNvSpPr txBox="1"/>
              <p:nvPr/>
            </p:nvSpPr>
            <p:spPr>
              <a:xfrm rot="2699277">
                <a:off x="4907376" y="4460639"/>
                <a:ext cx="1366144" cy="484748"/>
              </a:xfrm>
              <a:prstGeom prst="rect">
                <a:avLst/>
              </a:prstGeom>
              <a:noFill/>
            </p:spPr>
            <p:txBody>
              <a:bodyPr wrap="square" rtlCol="0">
                <a:spAutoFit/>
              </a:bodyPr>
              <a:lstStyle/>
              <a:p>
                <a:pPr algn="ctr"/>
                <a:r>
                  <a:rPr lang="en-US" sz="1275" b="1">
                    <a:cs typeface="Poppins" pitchFamily="2" charset="77"/>
                  </a:rPr>
                  <a:t>STATE AGENCIES</a:t>
                </a:r>
              </a:p>
            </p:txBody>
          </p:sp>
          <p:sp>
            <p:nvSpPr>
              <p:cNvPr id="15" name="TextBox 14">
                <a:extLst>
                  <a:ext uri="{FF2B5EF4-FFF2-40B4-BE49-F238E27FC236}">
                    <a16:creationId xmlns:a16="http://schemas.microsoft.com/office/drawing/2014/main" id="{26CE23E4-1FBF-31D2-1DA5-A194F970E872}"/>
                  </a:ext>
                  <a:ext uri="{C183D7F6-B498-43B3-948B-1728B52AA6E4}">
                    <adec:decorative xmlns:adec="http://schemas.microsoft.com/office/drawing/2017/decorative" val="1"/>
                  </a:ext>
                </a:extLst>
              </p:cNvPr>
              <p:cNvSpPr txBox="1"/>
              <p:nvPr/>
            </p:nvSpPr>
            <p:spPr>
              <a:xfrm rot="2699277">
                <a:off x="6907162" y="2358465"/>
                <a:ext cx="1463391" cy="484748"/>
              </a:xfrm>
              <a:prstGeom prst="rect">
                <a:avLst/>
              </a:prstGeom>
              <a:noFill/>
            </p:spPr>
            <p:txBody>
              <a:bodyPr wrap="square" rtlCol="0">
                <a:spAutoFit/>
              </a:bodyPr>
              <a:lstStyle/>
              <a:p>
                <a:pPr algn="ctr"/>
                <a:r>
                  <a:rPr lang="en-US" sz="1275" b="1">
                    <a:cs typeface="Poppins" pitchFamily="2" charset="77"/>
                  </a:rPr>
                  <a:t>COMMUNITY LEADERS</a:t>
                </a:r>
              </a:p>
            </p:txBody>
          </p:sp>
          <p:sp>
            <p:nvSpPr>
              <p:cNvPr id="20" name="TextBox 19">
                <a:extLst>
                  <a:ext uri="{FF2B5EF4-FFF2-40B4-BE49-F238E27FC236}">
                    <a16:creationId xmlns:a16="http://schemas.microsoft.com/office/drawing/2014/main" id="{6904DEB3-BBC5-38B0-57C4-DC278AFFE484}"/>
                  </a:ext>
                  <a:ext uri="{C183D7F6-B498-43B3-948B-1728B52AA6E4}">
                    <adec:decorative xmlns:adec="http://schemas.microsoft.com/office/drawing/2017/decorative" val="1"/>
                  </a:ext>
                </a:extLst>
              </p:cNvPr>
              <p:cNvSpPr txBox="1"/>
              <p:nvPr/>
            </p:nvSpPr>
            <p:spPr>
              <a:xfrm>
                <a:off x="5985482" y="3359212"/>
                <a:ext cx="1223412" cy="523220"/>
              </a:xfrm>
              <a:prstGeom prst="rect">
                <a:avLst/>
              </a:prstGeom>
              <a:noFill/>
            </p:spPr>
            <p:txBody>
              <a:bodyPr wrap="none" rtlCol="0" anchor="ctr" anchorCtr="0">
                <a:spAutoFit/>
              </a:bodyPr>
              <a:lstStyle/>
              <a:p>
                <a:pPr algn="ctr"/>
                <a:r>
                  <a:rPr lang="en-US" sz="2800" b="1">
                    <a:solidFill>
                      <a:schemeClr val="bg1"/>
                    </a:solidFill>
                    <a:ea typeface="League Spartan" charset="0"/>
                    <a:cs typeface="Poppins" pitchFamily="2" charset="77"/>
                  </a:rPr>
                  <a:t>DCAN</a:t>
                </a:r>
              </a:p>
            </p:txBody>
          </p:sp>
        </p:grpSp>
      </p:grpSp>
      <p:sp>
        <p:nvSpPr>
          <p:cNvPr id="5" name="Slide Number Placeholder 4">
            <a:extLst>
              <a:ext uri="{FF2B5EF4-FFF2-40B4-BE49-F238E27FC236}">
                <a16:creationId xmlns:a16="http://schemas.microsoft.com/office/drawing/2014/main" id="{9E86D36E-97EA-803B-9597-6130892BE4AC}"/>
              </a:ext>
            </a:extLst>
          </p:cNvPr>
          <p:cNvSpPr>
            <a:spLocks noGrp="1"/>
          </p:cNvSpPr>
          <p:nvPr>
            <p:ph type="sldNum" sz="quarter" idx="19"/>
          </p:nvPr>
        </p:nvSpPr>
        <p:spPr>
          <a:xfrm>
            <a:off x="7159347" y="6509957"/>
            <a:ext cx="283464" cy="246888"/>
          </a:xfrm>
        </p:spPr>
        <p:txBody>
          <a:bodyPr/>
          <a:lstStyle/>
          <a:p>
            <a:fld id="{941CDEBD-16F1-41F0-8F30-3311B475174D}" type="slidenum">
              <a:rPr lang="en-US" sz="1000" smtClean="0"/>
              <a:pPr/>
              <a:t>3</a:t>
            </a:fld>
            <a:endParaRPr lang="en-US" sz="1000"/>
          </a:p>
        </p:txBody>
      </p:sp>
      <p:pic>
        <p:nvPicPr>
          <p:cNvPr id="22" name="Picture 2" descr="DHSS Logo">
            <a:extLst>
              <a:ext uri="{FF2B5EF4-FFF2-40B4-BE49-F238E27FC236}">
                <a16:creationId xmlns:a16="http://schemas.microsoft.com/office/drawing/2014/main" id="{169D3C57-1E38-18CA-CFAE-2084608E5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389"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8DC724E6-8E8E-8F5F-7920-A262B6775237}"/>
              </a:ext>
              <a:ext uri="{C183D7F6-B498-43B3-948B-1728B52AA6E4}">
                <adec:decorative xmlns:adec="http://schemas.microsoft.com/office/drawing/2017/decorative" val="1"/>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1CB507-A25D-E33B-5FF8-2C63BD89EF5F}"/>
              </a:ext>
            </a:extLst>
          </p:cNvPr>
          <p:cNvSpPr txBox="1"/>
          <p:nvPr/>
        </p:nvSpPr>
        <p:spPr>
          <a:xfrm>
            <a:off x="4572000" y="5183749"/>
            <a:ext cx="4192057" cy="784830"/>
          </a:xfrm>
          <a:prstGeom prst="rect">
            <a:avLst/>
          </a:prstGeom>
          <a:solidFill>
            <a:srgbClr val="EAFFCD"/>
          </a:solidFill>
          <a:ln>
            <a:solidFill>
              <a:srgbClr val="EAFFCD"/>
            </a:solidFill>
          </a:ln>
        </p:spPr>
        <p:txBody>
          <a:bodyPr wrap="square" rtlCol="0">
            <a:spAutoFit/>
          </a:bodyPr>
          <a:lstStyle/>
          <a:p>
            <a:pPr algn="ctr"/>
            <a:r>
              <a:rPr lang="en-US" sz="1500" b="1" dirty="0"/>
              <a:t>What aspect of DCAN excites you? How can we make DCAN different from other groups you are a part of?</a:t>
            </a:r>
          </a:p>
        </p:txBody>
      </p:sp>
      <p:sp>
        <p:nvSpPr>
          <p:cNvPr id="19" name="Rectangle 18">
            <a:extLst>
              <a:ext uri="{FF2B5EF4-FFF2-40B4-BE49-F238E27FC236}">
                <a16:creationId xmlns:a16="http://schemas.microsoft.com/office/drawing/2014/main" id="{229141F8-5B3B-5370-28AC-D381CF6793B5}"/>
              </a:ext>
            </a:extLst>
          </p:cNvPr>
          <p:cNvSpPr>
            <a:spLocks noGrp="1" noRot="1" noMove="1" noResize="1" noEditPoints="1" noAdjustHandles="1" noChangeArrowheads="1" noChangeShapeType="1"/>
          </p:cNvSpPr>
          <p:nvPr/>
        </p:nvSpPr>
        <p:spPr>
          <a:xfrm>
            <a:off x="227835" y="6400800"/>
            <a:ext cx="1441167"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ate Placeholder 4">
            <a:extLst>
              <a:ext uri="{FF2B5EF4-FFF2-40B4-BE49-F238E27FC236}">
                <a16:creationId xmlns:a16="http://schemas.microsoft.com/office/drawing/2014/main" id="{EEDB3267-CC9E-C82A-62E3-4C761E4DADFD}"/>
              </a:ext>
            </a:extLst>
          </p:cNvPr>
          <p:cNvSpPr txBox="1">
            <a:spLocks/>
          </p:cNvSpPr>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6878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D7D7-018F-954D-1708-4C6138FF1D58}"/>
              </a:ext>
            </a:extLst>
          </p:cNvPr>
          <p:cNvSpPr>
            <a:spLocks noGrp="1"/>
          </p:cNvSpPr>
          <p:nvPr>
            <p:ph type="title"/>
          </p:nvPr>
        </p:nvSpPr>
        <p:spPr>
          <a:xfrm>
            <a:off x="309145" y="205448"/>
            <a:ext cx="8452096" cy="521208"/>
          </a:xfrm>
        </p:spPr>
        <p:txBody>
          <a:bodyPr/>
          <a:lstStyle/>
          <a:p>
            <a:r>
              <a:rPr lang="en-US"/>
              <a:t>Who oversees the DCAN initiative?</a:t>
            </a:r>
          </a:p>
        </p:txBody>
      </p:sp>
      <p:sp>
        <p:nvSpPr>
          <p:cNvPr id="34" name="TextBox 33">
            <a:extLst>
              <a:ext uri="{FF2B5EF4-FFF2-40B4-BE49-F238E27FC236}">
                <a16:creationId xmlns:a16="http://schemas.microsoft.com/office/drawing/2014/main" id="{46CEF78B-F036-3A02-F74F-5576504D8329}"/>
              </a:ext>
            </a:extLst>
          </p:cNvPr>
          <p:cNvSpPr txBox="1"/>
          <p:nvPr/>
        </p:nvSpPr>
        <p:spPr>
          <a:xfrm>
            <a:off x="257098" y="726220"/>
            <a:ext cx="8700248" cy="646331"/>
          </a:xfrm>
          <a:prstGeom prst="rect">
            <a:avLst/>
          </a:prstGeom>
          <a:noFill/>
        </p:spPr>
        <p:txBody>
          <a:bodyPr wrap="square" rtlCol="0">
            <a:spAutoFit/>
          </a:bodyPr>
          <a:lstStyle/>
          <a:p>
            <a:r>
              <a:rPr lang="en-US"/>
              <a:t>DCAN is a </a:t>
            </a:r>
            <a:r>
              <a:rPr lang="en-US" i="1"/>
              <a:t>collaboration </a:t>
            </a:r>
            <a:r>
              <a:rPr lang="en-US"/>
              <a:t>supported by multiple divisions of Delaware Health and Social Services (DHSS) who engage with caregivers across the state.</a:t>
            </a:r>
          </a:p>
        </p:txBody>
      </p:sp>
      <p:sp>
        <p:nvSpPr>
          <p:cNvPr id="3" name="Footer Placeholder 19">
            <a:extLst>
              <a:ext uri="{FF2B5EF4-FFF2-40B4-BE49-F238E27FC236}">
                <a16:creationId xmlns:a16="http://schemas.microsoft.com/office/drawing/2014/main" id="{B66FD460-B07F-AEE2-0A07-FAF8D3FCED38}"/>
              </a:ext>
            </a:extLst>
          </p:cNvPr>
          <p:cNvSpPr txBox="1">
            <a:spLocks/>
          </p:cNvSpPr>
          <p:nvPr/>
        </p:nvSpPr>
        <p:spPr>
          <a:xfrm>
            <a:off x="1269159" y="6527936"/>
            <a:ext cx="4117137" cy="169013"/>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cs typeface="Arial" panose="020B0604020202020204" pitchFamily="34" charset="0"/>
              </a:rPr>
              <a:t>©2024 Guidehouse Inc. </a:t>
            </a:r>
          </a:p>
          <a:p>
            <a:endParaRPr lang="en-US" sz="700"/>
          </a:p>
        </p:txBody>
      </p:sp>
      <p:sp>
        <p:nvSpPr>
          <p:cNvPr id="5" name="Date Placeholder 4">
            <a:extLst>
              <a:ext uri="{FF2B5EF4-FFF2-40B4-BE49-F238E27FC236}">
                <a16:creationId xmlns:a16="http://schemas.microsoft.com/office/drawing/2014/main" id="{1F6E9342-70F5-83C3-0E0E-3E970FA80BB1}"/>
              </a:ext>
            </a:extLst>
          </p:cNvPr>
          <p:cNvSpPr>
            <a:spLocks noGrp="1"/>
          </p:cNvSpPr>
          <p:nvPr>
            <p:ph type="dt" sz="half" idx="2"/>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
        <p:nvSpPr>
          <p:cNvPr id="8" name="Slide Number Placeholder 7">
            <a:extLst>
              <a:ext uri="{FF2B5EF4-FFF2-40B4-BE49-F238E27FC236}">
                <a16:creationId xmlns:a16="http://schemas.microsoft.com/office/drawing/2014/main" id="{D466CAD0-4399-3840-6A52-05370EFB624F}"/>
              </a:ext>
            </a:extLst>
          </p:cNvPr>
          <p:cNvSpPr>
            <a:spLocks noGrp="1"/>
          </p:cNvSpPr>
          <p:nvPr>
            <p:ph type="sldNum" sz="quarter" idx="4"/>
          </p:nvPr>
        </p:nvSpPr>
        <p:spPr>
          <a:xfrm>
            <a:off x="7056651" y="6507834"/>
            <a:ext cx="349653" cy="177978"/>
          </a:xfrm>
          <a:prstGeom prst="rect">
            <a:avLst/>
          </a:prstGeom>
        </p:spPr>
        <p:txBody>
          <a:bodyPr vert="horz" lIns="0" tIns="0" rIns="0" bIns="0" rtlCol="0" anchor="t"/>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1CDEBD-16F1-41F0-8F30-3311B475174D}" type="slidenum">
              <a:rPr lang="en-US" smtClean="0"/>
              <a:pPr/>
              <a:t>4</a:t>
            </a:fld>
            <a:endParaRPr lang="en-US"/>
          </a:p>
        </p:txBody>
      </p:sp>
      <p:cxnSp>
        <p:nvCxnSpPr>
          <p:cNvPr id="53" name="Straight Connector 52">
            <a:extLst>
              <a:ext uri="{FF2B5EF4-FFF2-40B4-BE49-F238E27FC236}">
                <a16:creationId xmlns:a16="http://schemas.microsoft.com/office/drawing/2014/main" id="{500D18A2-C126-F19D-8A09-59CDB9298E2A}"/>
              </a:ext>
              <a:ext uri="{C183D7F6-B498-43B3-948B-1728B52AA6E4}">
                <adec:decorative xmlns:adec="http://schemas.microsoft.com/office/drawing/2017/decorative" val="1"/>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DCFCD6E9-8400-253A-9AF5-43B4462FE838}"/>
              </a:ext>
            </a:extLst>
          </p:cNvPr>
          <p:cNvPicPr>
            <a:picLocks noChangeAspect="1"/>
          </p:cNvPicPr>
          <p:nvPr/>
        </p:nvPicPr>
        <p:blipFill>
          <a:blip r:embed="rId3"/>
          <a:stretch>
            <a:fillRect/>
          </a:stretch>
        </p:blipFill>
        <p:spPr>
          <a:xfrm>
            <a:off x="1360174" y="1581288"/>
            <a:ext cx="6423653" cy="4287788"/>
          </a:xfrm>
          <a:prstGeom prst="rect">
            <a:avLst/>
          </a:prstGeom>
          <a:ln w="28575">
            <a:solidFill>
              <a:srgbClr val="8A171B"/>
            </a:solidFill>
          </a:ln>
        </p:spPr>
      </p:pic>
      <p:sp>
        <p:nvSpPr>
          <p:cNvPr id="109" name="Rectangle 108">
            <a:extLst>
              <a:ext uri="{FF2B5EF4-FFF2-40B4-BE49-F238E27FC236}">
                <a16:creationId xmlns:a16="http://schemas.microsoft.com/office/drawing/2014/main" id="{D8CBADF3-F326-6325-AEA7-93D480BD32D1}"/>
              </a:ext>
            </a:extLst>
          </p:cNvPr>
          <p:cNvSpPr/>
          <p:nvPr/>
        </p:nvSpPr>
        <p:spPr>
          <a:xfrm>
            <a:off x="3581939" y="3276414"/>
            <a:ext cx="2050566" cy="897535"/>
          </a:xfrm>
          <a:prstGeom prst="rect">
            <a:avLst/>
          </a:prstGeom>
          <a:solidFill>
            <a:srgbClr val="8C0405"/>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1">
            <a:schemeClr val="accent1"/>
          </a:fillRef>
          <a:effectRef idx="0">
            <a:srgbClr val="000000"/>
          </a:effectRef>
          <a:fontRef idx="minor">
            <a:schemeClr val="lt1"/>
          </a:fontRef>
        </p:style>
        <p:txBody>
          <a:bodyPr rtlCol="0" anchor="ctr"/>
          <a:lstStyle/>
          <a:p>
            <a:pPr marL="182880" lvl="1"/>
            <a:endParaRPr lang="en-US" sz="1600" b="1">
              <a:solidFill>
                <a:schemeClr val="tx1"/>
              </a:solidFill>
              <a:latin typeface="Arial" panose="020B0604020202020204" pitchFamily="34" charset="0"/>
              <a:cs typeface="Arial" panose="020B0604020202020204" pitchFamily="34" charset="0"/>
            </a:endParaRPr>
          </a:p>
          <a:p>
            <a:pPr marL="182880" lvl="1"/>
            <a:r>
              <a:rPr lang="en-US" sz="4400" b="1">
                <a:solidFill>
                  <a:schemeClr val="bg1"/>
                </a:solidFill>
                <a:latin typeface="Arial" panose="020B0604020202020204" pitchFamily="34" charset="0"/>
                <a:cs typeface="Arial" panose="020B0604020202020204" pitchFamily="34" charset="0"/>
              </a:rPr>
              <a:t>DCAN</a:t>
            </a:r>
            <a:endParaRPr lang="en-US" sz="1600" b="1">
              <a:solidFill>
                <a:schemeClr val="bg1"/>
              </a:solidFill>
              <a:latin typeface="Arial" panose="020B0604020202020204" pitchFamily="34" charset="0"/>
              <a:cs typeface="Arial" panose="020B0604020202020204" pitchFamily="34" charset="0"/>
            </a:endParaRPr>
          </a:p>
          <a:p>
            <a:pPr marL="525780" lvl="1" indent="-342900">
              <a:buFont typeface="Arial" panose="020B0604020202020204" pitchFamily="34" charset="0"/>
              <a:buChar char="•"/>
            </a:pPr>
            <a:endParaRPr lang="en-US" sz="2000">
              <a:solidFill>
                <a:schemeClr val="tx1"/>
              </a:solidFill>
              <a:latin typeface="Arial" panose="020B0604020202020204" pitchFamily="34" charset="0"/>
              <a:cs typeface="Arial" panose="020B0604020202020204" pitchFamily="34" charset="0"/>
            </a:endParaRPr>
          </a:p>
        </p:txBody>
      </p:sp>
      <p:pic>
        <p:nvPicPr>
          <p:cNvPr id="4" name="Picture 2" descr="DHSS Logo">
            <a:extLst>
              <a:ext uri="{FF2B5EF4-FFF2-40B4-BE49-F238E27FC236}">
                <a16:creationId xmlns:a16="http://schemas.microsoft.com/office/drawing/2014/main" id="{DC08974A-69F1-813D-9A25-6026B2FB3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389"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AF2E46-14F4-F8EC-6762-6AEDDAFB7676}"/>
              </a:ext>
            </a:extLst>
          </p:cNvPr>
          <p:cNvSpPr>
            <a:spLocks noGrp="1" noRot="1" noMove="1" noResize="1" noEditPoints="1" noAdjustHandles="1" noChangeArrowheads="1" noChangeShapeType="1"/>
          </p:cNvSpPr>
          <p:nvPr/>
        </p:nvSpPr>
        <p:spPr>
          <a:xfrm>
            <a:off x="227835" y="6400800"/>
            <a:ext cx="2355567"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903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736E-0A63-2898-B7CE-ACFEA7BE7CF1}"/>
              </a:ext>
            </a:extLst>
          </p:cNvPr>
          <p:cNvSpPr>
            <a:spLocks noGrp="1"/>
          </p:cNvSpPr>
          <p:nvPr>
            <p:ph type="title"/>
          </p:nvPr>
        </p:nvSpPr>
        <p:spPr>
          <a:xfrm>
            <a:off x="294063" y="170464"/>
            <a:ext cx="8452096" cy="521208"/>
          </a:xfrm>
        </p:spPr>
        <p:txBody>
          <a:bodyPr/>
          <a:lstStyle/>
          <a:p>
            <a:r>
              <a:rPr lang="en-US" sz="3600"/>
              <a:t>The Origins of the Delaware Caregiver Action Network (DCAN) </a:t>
            </a:r>
          </a:p>
        </p:txBody>
      </p:sp>
      <p:sp>
        <p:nvSpPr>
          <p:cNvPr id="3" name="Text Placeholder 2">
            <a:extLst>
              <a:ext uri="{FF2B5EF4-FFF2-40B4-BE49-F238E27FC236}">
                <a16:creationId xmlns:a16="http://schemas.microsoft.com/office/drawing/2014/main" id="{957B78B5-6F61-931C-9DD5-8588A9AA41A6}"/>
              </a:ext>
            </a:extLst>
          </p:cNvPr>
          <p:cNvSpPr>
            <a:spLocks noGrp="1"/>
          </p:cNvSpPr>
          <p:nvPr>
            <p:ph type="body" sz="quarter" idx="20"/>
          </p:nvPr>
        </p:nvSpPr>
        <p:spPr>
          <a:xfrm>
            <a:off x="294063" y="1197226"/>
            <a:ext cx="8458200" cy="720601"/>
          </a:xfrm>
        </p:spPr>
        <p:txBody>
          <a:bodyPr/>
          <a:lstStyle/>
          <a:p>
            <a:r>
              <a:rPr lang="en-US" sz="1600">
                <a:latin typeface="Arial" panose="020B0604020202020204" pitchFamily="34" charset="0"/>
                <a:ea typeface="Calibri" panose="020F0502020204030204" pitchFamily="34" charset="0"/>
                <a:cs typeface="Arial" panose="020B0604020202020204" pitchFamily="34" charset="0"/>
              </a:rPr>
              <a:t>In </a:t>
            </a:r>
            <a:r>
              <a:rPr lang="en-US" sz="1600">
                <a:effectLst/>
                <a:latin typeface="Arial" panose="020B0604020202020204" pitchFamily="34" charset="0"/>
                <a:ea typeface="Calibri" panose="020F0502020204030204" pitchFamily="34" charset="0"/>
                <a:cs typeface="Arial" panose="020B0604020202020204" pitchFamily="34" charset="0"/>
              </a:rPr>
              <a:t>2021, DSAAPD </a:t>
            </a:r>
            <a:r>
              <a:rPr lang="en-US">
                <a:latin typeface="Arial" panose="020B0604020202020204" pitchFamily="34" charset="0"/>
                <a:ea typeface="Calibri" panose="020F0502020204030204" pitchFamily="34" charset="0"/>
                <a:cs typeface="Arial" panose="020B0604020202020204" pitchFamily="34" charset="0"/>
              </a:rPr>
              <a:t>received</a:t>
            </a:r>
            <a:r>
              <a:rPr lang="en-US" sz="1600">
                <a:effectLst/>
                <a:latin typeface="Arial" panose="020B0604020202020204" pitchFamily="34" charset="0"/>
                <a:ea typeface="Calibri" panose="020F0502020204030204" pitchFamily="34" charset="0"/>
                <a:cs typeface="Arial" panose="020B0604020202020204" pitchFamily="34" charset="0"/>
              </a:rPr>
              <a:t> a grant from the National Academy for State Health Policy (NASHP) to host focus groups </a:t>
            </a:r>
            <a:r>
              <a:rPr lang="en-US">
                <a:latin typeface="Arial" panose="020B0604020202020204" pitchFamily="34" charset="0"/>
                <a:ea typeface="Calibri" panose="020F0502020204030204" pitchFamily="34" charset="0"/>
                <a:cs typeface="Arial" panose="020B0604020202020204" pitchFamily="34" charset="0"/>
              </a:rPr>
              <a:t>with caregivers of older adults and people with disabilities</a:t>
            </a:r>
            <a:r>
              <a:rPr lang="en-US" sz="1600">
                <a:effectLst/>
                <a:latin typeface="Arial" panose="020B0604020202020204" pitchFamily="34" charset="0"/>
                <a:ea typeface="Calibri" panose="020F0502020204030204" pitchFamily="34" charset="0"/>
                <a:cs typeface="Arial" panose="020B0604020202020204" pitchFamily="34" charset="0"/>
              </a:rPr>
              <a:t>. </a:t>
            </a:r>
            <a:r>
              <a:rPr lang="en-US"/>
              <a:t>The focus group conversations revealed five key themes and led to the formation of DCAN. </a:t>
            </a:r>
          </a:p>
        </p:txBody>
      </p:sp>
      <p:sp>
        <p:nvSpPr>
          <p:cNvPr id="76" name="TextBox 75">
            <a:extLst>
              <a:ext uri="{FF2B5EF4-FFF2-40B4-BE49-F238E27FC236}">
                <a16:creationId xmlns:a16="http://schemas.microsoft.com/office/drawing/2014/main" id="{0F63C9AD-6A48-9F5A-D918-2694E92D0929}"/>
              </a:ext>
            </a:extLst>
          </p:cNvPr>
          <p:cNvSpPr txBox="1"/>
          <p:nvPr/>
        </p:nvSpPr>
        <p:spPr>
          <a:xfrm>
            <a:off x="228101" y="6051406"/>
            <a:ext cx="8082003" cy="246221"/>
          </a:xfrm>
          <a:prstGeom prst="rect">
            <a:avLst/>
          </a:prstGeom>
          <a:noFill/>
        </p:spPr>
        <p:txBody>
          <a:bodyPr wrap="square">
            <a:spAutoFit/>
          </a:bodyPr>
          <a:lstStyle/>
          <a:p>
            <a:r>
              <a:rPr lang="en-US" sz="1000"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Reference</a:t>
            </a:r>
            <a:r>
              <a:rPr lang="en-US" sz="10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000" u="sng">
                <a:latin typeface="Arial" panose="020B0604020202020204" pitchFamily="34" charset="0"/>
                <a:cs typeface="Arial" panose="020B0604020202020204" pitchFamily="34" charset="0"/>
              </a:rPr>
              <a:t>DSAAPD Family Caregiver Grant Project </a:t>
            </a:r>
          </a:p>
        </p:txBody>
      </p:sp>
      <p:sp>
        <p:nvSpPr>
          <p:cNvPr id="7" name="Footer Placeholder 19">
            <a:extLst>
              <a:ext uri="{FF2B5EF4-FFF2-40B4-BE49-F238E27FC236}">
                <a16:creationId xmlns:a16="http://schemas.microsoft.com/office/drawing/2014/main" id="{00BE9468-2E62-9208-6B41-A67C8AEC9AD4}"/>
              </a:ext>
            </a:extLst>
          </p:cNvPr>
          <p:cNvSpPr txBox="1">
            <a:spLocks/>
          </p:cNvSpPr>
          <p:nvPr/>
        </p:nvSpPr>
        <p:spPr>
          <a:xfrm>
            <a:off x="1300991" y="6518525"/>
            <a:ext cx="4117137" cy="169013"/>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cs typeface="Arial" panose="020B0604020202020204" pitchFamily="34" charset="0"/>
              </a:rPr>
              <a:t>©2024 Guidehouse Inc. </a:t>
            </a:r>
          </a:p>
          <a:p>
            <a:endParaRPr lang="en-US" sz="700"/>
          </a:p>
        </p:txBody>
      </p:sp>
      <p:sp>
        <p:nvSpPr>
          <p:cNvPr id="9" name="Slide Number Placeholder 8">
            <a:extLst>
              <a:ext uri="{FF2B5EF4-FFF2-40B4-BE49-F238E27FC236}">
                <a16:creationId xmlns:a16="http://schemas.microsoft.com/office/drawing/2014/main" id="{E826132E-0690-54CA-4FDB-1382E418B3B3}"/>
              </a:ext>
            </a:extLst>
          </p:cNvPr>
          <p:cNvSpPr>
            <a:spLocks noGrp="1"/>
          </p:cNvSpPr>
          <p:nvPr>
            <p:ph type="sldNum" sz="quarter" idx="4"/>
          </p:nvPr>
        </p:nvSpPr>
        <p:spPr>
          <a:xfrm>
            <a:off x="7038893" y="6481200"/>
            <a:ext cx="349653" cy="177978"/>
          </a:xfrm>
          <a:prstGeom prst="rect">
            <a:avLst/>
          </a:prstGeom>
        </p:spPr>
        <p:txBody>
          <a:bodyPr vert="horz" lIns="0" tIns="0" rIns="0" bIns="0" rtlCol="0" anchor="t"/>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1CDEBD-16F1-41F0-8F30-3311B475174D}" type="slidenum">
              <a:rPr lang="en-US" smtClean="0"/>
              <a:pPr/>
              <a:t>5</a:t>
            </a:fld>
            <a:endParaRPr lang="en-US"/>
          </a:p>
        </p:txBody>
      </p:sp>
      <p:cxnSp>
        <p:nvCxnSpPr>
          <p:cNvPr id="6" name="Straight Connector 5">
            <a:extLst>
              <a:ext uri="{FF2B5EF4-FFF2-40B4-BE49-F238E27FC236}">
                <a16:creationId xmlns:a16="http://schemas.microsoft.com/office/drawing/2014/main" id="{7CFB38F0-B88D-BF1A-2EE4-BFA4ED2FE3FB}"/>
              </a:ext>
              <a:ext uri="{C183D7F6-B498-43B3-948B-1728B52AA6E4}">
                <adec:decorative xmlns:adec="http://schemas.microsoft.com/office/drawing/2017/decorative" val="1"/>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grpSp>
        <p:nvGrpSpPr>
          <p:cNvPr id="10" name="Group 9" descr="Emerging themes from focus groups:&#10;&#10;Family caregivers’ characteristics and experiences, Lack of awareness of services, Difficulty finding useful information, Concerns about the reliability and quality of services, Financial impact of caregiving&#10; &#10;&#10;">
            <a:extLst>
              <a:ext uri="{FF2B5EF4-FFF2-40B4-BE49-F238E27FC236}">
                <a16:creationId xmlns:a16="http://schemas.microsoft.com/office/drawing/2014/main" id="{3EAC4A9B-552C-A770-DD03-A43FA5C71BE7}"/>
              </a:ext>
            </a:extLst>
          </p:cNvPr>
          <p:cNvGrpSpPr/>
          <p:nvPr/>
        </p:nvGrpSpPr>
        <p:grpSpPr>
          <a:xfrm>
            <a:off x="630802" y="2174126"/>
            <a:ext cx="7778618" cy="2798209"/>
            <a:chOff x="250371" y="2771033"/>
            <a:chExt cx="8455413" cy="3220848"/>
          </a:xfrm>
        </p:grpSpPr>
        <p:grpSp>
          <p:nvGrpSpPr>
            <p:cNvPr id="12" name="Group 11">
              <a:extLst>
                <a:ext uri="{FF2B5EF4-FFF2-40B4-BE49-F238E27FC236}">
                  <a16:creationId xmlns:a16="http://schemas.microsoft.com/office/drawing/2014/main" id="{1ED57054-A601-3C18-6940-AECBAAB0F997}"/>
                </a:ext>
              </a:extLst>
            </p:cNvPr>
            <p:cNvGrpSpPr/>
            <p:nvPr/>
          </p:nvGrpSpPr>
          <p:grpSpPr>
            <a:xfrm>
              <a:off x="2094285" y="2771033"/>
              <a:ext cx="6611499" cy="3220848"/>
              <a:chOff x="572151" y="4726418"/>
              <a:chExt cx="4583275" cy="2232781"/>
            </a:xfrm>
          </p:grpSpPr>
          <p:grpSp>
            <p:nvGrpSpPr>
              <p:cNvPr id="14" name="Graphic 7">
                <a:extLst>
                  <a:ext uri="{FF2B5EF4-FFF2-40B4-BE49-F238E27FC236}">
                    <a16:creationId xmlns:a16="http://schemas.microsoft.com/office/drawing/2014/main" id="{121AD051-CF4C-3366-C9A3-16D3ADD89C6B}"/>
                  </a:ext>
                </a:extLst>
              </p:cNvPr>
              <p:cNvGrpSpPr/>
              <p:nvPr/>
            </p:nvGrpSpPr>
            <p:grpSpPr>
              <a:xfrm>
                <a:off x="572151" y="5521756"/>
                <a:ext cx="1391745" cy="1391840"/>
                <a:chOff x="36031" y="5521756"/>
                <a:chExt cx="1391745" cy="1391840"/>
              </a:xfrm>
              <a:noFill/>
            </p:grpSpPr>
            <p:sp>
              <p:nvSpPr>
                <p:cNvPr id="38" name="Freeform: Shape 37">
                  <a:extLst>
                    <a:ext uri="{FF2B5EF4-FFF2-40B4-BE49-F238E27FC236}">
                      <a16:creationId xmlns:a16="http://schemas.microsoft.com/office/drawing/2014/main" id="{D893648A-E001-5CE7-E6E7-7DBCEDC76235}"/>
                    </a:ext>
                  </a:extLst>
                </p:cNvPr>
                <p:cNvSpPr/>
                <p:nvPr/>
              </p:nvSpPr>
              <p:spPr>
                <a:xfrm>
                  <a:off x="36031" y="5521756"/>
                  <a:ext cx="1391745" cy="1391840"/>
                </a:xfrm>
                <a:custGeom>
                  <a:avLst/>
                  <a:gdLst>
                    <a:gd name="connsiteX0" fmla="*/ 1026343 w 1391745"/>
                    <a:gd name="connsiteY0" fmla="*/ 302728 h 1391840"/>
                    <a:gd name="connsiteX1" fmla="*/ 743260 w 1391745"/>
                    <a:gd name="connsiteY1" fmla="*/ 19645 h 1391840"/>
                    <a:gd name="connsiteX2" fmla="*/ 648295 w 1391745"/>
                    <a:gd name="connsiteY2" fmla="*/ 19645 h 1391840"/>
                    <a:gd name="connsiteX3" fmla="*/ 19645 w 1391745"/>
                    <a:gd name="connsiteY3" fmla="*/ 648486 h 1391840"/>
                    <a:gd name="connsiteX4" fmla="*/ 19645 w 1391745"/>
                    <a:gd name="connsiteY4" fmla="*/ 743450 h 1391840"/>
                    <a:gd name="connsiteX5" fmla="*/ 648391 w 1391745"/>
                    <a:gd name="connsiteY5" fmla="*/ 1372195 h 1391840"/>
                    <a:gd name="connsiteX6" fmla="*/ 743355 w 1391745"/>
                    <a:gd name="connsiteY6" fmla="*/ 1372195 h 1391840"/>
                    <a:gd name="connsiteX7" fmla="*/ 1372100 w 1391745"/>
                    <a:gd name="connsiteY7" fmla="*/ 743450 h 1391840"/>
                    <a:gd name="connsiteX8" fmla="*/ 1372100 w 1391745"/>
                    <a:gd name="connsiteY8" fmla="*/ 648486 h 1391840"/>
                    <a:gd name="connsiteX9" fmla="*/ 1071015 w 1391745"/>
                    <a:gd name="connsiteY9" fmla="*/ 347401 h 1391840"/>
                    <a:gd name="connsiteX10" fmla="*/ 1071015 w 1391745"/>
                    <a:gd name="connsiteY10" fmla="*/ 320731 h 1391840"/>
                    <a:gd name="connsiteX11" fmla="*/ 1171123 w 1391745"/>
                    <a:gd name="connsiteY11" fmla="*/ 220623 h 139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1745" h="1391840">
                      <a:moveTo>
                        <a:pt x="1026343" y="302728"/>
                      </a:moveTo>
                      <a:lnTo>
                        <a:pt x="743260" y="19645"/>
                      </a:lnTo>
                      <a:cubicBezTo>
                        <a:pt x="717066" y="-6548"/>
                        <a:pt x="674489" y="-6548"/>
                        <a:pt x="648295" y="19645"/>
                      </a:cubicBezTo>
                      <a:lnTo>
                        <a:pt x="19645" y="648486"/>
                      </a:lnTo>
                      <a:cubicBezTo>
                        <a:pt x="-6548" y="674680"/>
                        <a:pt x="-6548" y="717256"/>
                        <a:pt x="19645" y="743450"/>
                      </a:cubicBezTo>
                      <a:lnTo>
                        <a:pt x="648391" y="1372195"/>
                      </a:lnTo>
                      <a:cubicBezTo>
                        <a:pt x="674584" y="1398389"/>
                        <a:pt x="717161" y="1398389"/>
                        <a:pt x="743355" y="1372195"/>
                      </a:cubicBezTo>
                      <a:lnTo>
                        <a:pt x="1372100" y="743450"/>
                      </a:lnTo>
                      <a:cubicBezTo>
                        <a:pt x="1398294" y="717256"/>
                        <a:pt x="1398294" y="674680"/>
                        <a:pt x="1372100" y="648486"/>
                      </a:cubicBezTo>
                      <a:lnTo>
                        <a:pt x="1071015" y="347401"/>
                      </a:lnTo>
                      <a:cubicBezTo>
                        <a:pt x="1063681" y="340066"/>
                        <a:pt x="1063681" y="328160"/>
                        <a:pt x="1071015" y="320731"/>
                      </a:cubicBezTo>
                      <a:lnTo>
                        <a:pt x="1171123" y="220623"/>
                      </a:lnTo>
                    </a:path>
                  </a:pathLst>
                </a:custGeom>
                <a:noFill/>
                <a:ln w="28575" cap="rnd">
                  <a:solidFill>
                    <a:schemeClr val="accent3"/>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26107C55-B16F-4B4B-CC91-A14A00DE5BB6}"/>
                    </a:ext>
                  </a:extLst>
                </p:cNvPr>
                <p:cNvSpPr/>
                <p:nvPr/>
              </p:nvSpPr>
              <p:spPr>
                <a:xfrm>
                  <a:off x="1137526" y="5742474"/>
                  <a:ext cx="69627" cy="69627"/>
                </a:xfrm>
                <a:custGeom>
                  <a:avLst/>
                  <a:gdLst>
                    <a:gd name="connsiteX0" fmla="*/ 0 w 69627"/>
                    <a:gd name="connsiteY0" fmla="*/ 0 h 69627"/>
                    <a:gd name="connsiteX1" fmla="*/ 69628 w 69627"/>
                    <a:gd name="connsiteY1" fmla="*/ 0 h 69627"/>
                    <a:gd name="connsiteX2" fmla="*/ 69628 w 69627"/>
                    <a:gd name="connsiteY2" fmla="*/ 69628 h 69627"/>
                  </a:gdLst>
                  <a:ahLst/>
                  <a:cxnLst>
                    <a:cxn ang="0">
                      <a:pos x="connsiteX0" y="connsiteY0"/>
                    </a:cxn>
                    <a:cxn ang="0">
                      <a:pos x="connsiteX1" y="connsiteY1"/>
                    </a:cxn>
                    <a:cxn ang="0">
                      <a:pos x="connsiteX2" y="connsiteY2"/>
                    </a:cxn>
                  </a:cxnLst>
                  <a:rect l="l" t="t" r="r" b="b"/>
                  <a:pathLst>
                    <a:path w="69627" h="69627">
                      <a:moveTo>
                        <a:pt x="0" y="0"/>
                      </a:moveTo>
                      <a:lnTo>
                        <a:pt x="69628" y="0"/>
                      </a:lnTo>
                      <a:lnTo>
                        <a:pt x="69628" y="69628"/>
                      </a:lnTo>
                    </a:path>
                  </a:pathLst>
                </a:custGeom>
                <a:noFill/>
                <a:ln w="28575" cap="rnd">
                  <a:solidFill>
                    <a:schemeClr val="accent3"/>
                  </a:solidFill>
                  <a:prstDash val="solid"/>
                  <a:round/>
                </a:ln>
              </p:spPr>
              <p:txBody>
                <a:bodyPr rtlCol="0" anchor="ctr"/>
                <a:lstStyle/>
                <a:p>
                  <a:endParaRPr lang="en-US"/>
                </a:p>
              </p:txBody>
            </p:sp>
          </p:grpSp>
          <p:grpSp>
            <p:nvGrpSpPr>
              <p:cNvPr id="15" name="Graphic 7">
                <a:extLst>
                  <a:ext uri="{FF2B5EF4-FFF2-40B4-BE49-F238E27FC236}">
                    <a16:creationId xmlns:a16="http://schemas.microsoft.com/office/drawing/2014/main" id="{108366AE-4BD2-6204-A2E1-4230E0A6D045}"/>
                  </a:ext>
                </a:extLst>
              </p:cNvPr>
              <p:cNvGrpSpPr/>
              <p:nvPr/>
            </p:nvGrpSpPr>
            <p:grpSpPr>
              <a:xfrm>
                <a:off x="1366346" y="4726418"/>
                <a:ext cx="1391840" cy="1391841"/>
                <a:chOff x="830226" y="4726418"/>
                <a:chExt cx="1391840" cy="1391841"/>
              </a:xfrm>
              <a:noFill/>
            </p:grpSpPr>
            <p:sp>
              <p:nvSpPr>
                <p:cNvPr id="30" name="Freeform: Shape 29">
                  <a:extLst>
                    <a:ext uri="{FF2B5EF4-FFF2-40B4-BE49-F238E27FC236}">
                      <a16:creationId xmlns:a16="http://schemas.microsoft.com/office/drawing/2014/main" id="{C6093493-DC5E-C5A2-D941-ECBED0378BD4}"/>
                    </a:ext>
                  </a:extLst>
                </p:cNvPr>
                <p:cNvSpPr/>
                <p:nvPr/>
              </p:nvSpPr>
              <p:spPr>
                <a:xfrm>
                  <a:off x="1931816" y="5828008"/>
                  <a:ext cx="69532" cy="69627"/>
                </a:xfrm>
                <a:custGeom>
                  <a:avLst/>
                  <a:gdLst>
                    <a:gd name="connsiteX0" fmla="*/ 69533 w 69532"/>
                    <a:gd name="connsiteY0" fmla="*/ 0 h 69627"/>
                    <a:gd name="connsiteX1" fmla="*/ 69533 w 69532"/>
                    <a:gd name="connsiteY1" fmla="*/ 69628 h 69627"/>
                    <a:gd name="connsiteX2" fmla="*/ 0 w 69532"/>
                    <a:gd name="connsiteY2" fmla="*/ 69628 h 69627"/>
                  </a:gdLst>
                  <a:ahLst/>
                  <a:cxnLst>
                    <a:cxn ang="0">
                      <a:pos x="connsiteX0" y="connsiteY0"/>
                    </a:cxn>
                    <a:cxn ang="0">
                      <a:pos x="connsiteX1" y="connsiteY1"/>
                    </a:cxn>
                    <a:cxn ang="0">
                      <a:pos x="connsiteX2" y="connsiteY2"/>
                    </a:cxn>
                  </a:cxnLst>
                  <a:rect l="l" t="t" r="r" b="b"/>
                  <a:pathLst>
                    <a:path w="69532" h="69627">
                      <a:moveTo>
                        <a:pt x="69533" y="0"/>
                      </a:moveTo>
                      <a:lnTo>
                        <a:pt x="69533" y="69628"/>
                      </a:lnTo>
                      <a:lnTo>
                        <a:pt x="0" y="69628"/>
                      </a:lnTo>
                    </a:path>
                  </a:pathLst>
                </a:custGeom>
                <a:noFill/>
                <a:ln w="28575" cap="rnd">
                  <a:solidFill>
                    <a:schemeClr val="accent4">
                      <a:lumMod val="40000"/>
                      <a:lumOff val="60000"/>
                    </a:schemeClr>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75EB32F-36EA-9724-805D-B67143AF34A6}"/>
                    </a:ext>
                  </a:extLst>
                </p:cNvPr>
                <p:cNvSpPr/>
                <p:nvPr/>
              </p:nvSpPr>
              <p:spPr>
                <a:xfrm>
                  <a:off x="830226" y="4726418"/>
                  <a:ext cx="1391840" cy="1026437"/>
                </a:xfrm>
                <a:custGeom>
                  <a:avLst/>
                  <a:gdLst>
                    <a:gd name="connsiteX0" fmla="*/ 1089112 w 1391840"/>
                    <a:gd name="connsiteY0" fmla="*/ 1026438 h 1026437"/>
                    <a:gd name="connsiteX1" fmla="*/ 1372195 w 1391840"/>
                    <a:gd name="connsiteY1" fmla="*/ 743355 h 1026437"/>
                    <a:gd name="connsiteX2" fmla="*/ 1372195 w 1391840"/>
                    <a:gd name="connsiteY2" fmla="*/ 648391 h 1026437"/>
                    <a:gd name="connsiteX3" fmla="*/ 743355 w 1391840"/>
                    <a:gd name="connsiteY3" fmla="*/ 19645 h 1026437"/>
                    <a:gd name="connsiteX4" fmla="*/ 648391 w 1391840"/>
                    <a:gd name="connsiteY4" fmla="*/ 19645 h 1026437"/>
                    <a:gd name="connsiteX5" fmla="*/ 19645 w 1391840"/>
                    <a:gd name="connsiteY5" fmla="*/ 648391 h 1026437"/>
                    <a:gd name="connsiteX6" fmla="*/ 19645 w 1391840"/>
                    <a:gd name="connsiteY6" fmla="*/ 743355 h 1026437"/>
                    <a:gd name="connsiteX7" fmla="*/ 255008 w 1391840"/>
                    <a:gd name="connsiteY7" fmla="*/ 978718 h 102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840" h="1026437">
                      <a:moveTo>
                        <a:pt x="1089112" y="1026438"/>
                      </a:moveTo>
                      <a:lnTo>
                        <a:pt x="1372195" y="743355"/>
                      </a:lnTo>
                      <a:cubicBezTo>
                        <a:pt x="1398389" y="717161"/>
                        <a:pt x="1398389" y="674584"/>
                        <a:pt x="1372195" y="648391"/>
                      </a:cubicBezTo>
                      <a:lnTo>
                        <a:pt x="743355" y="19645"/>
                      </a:lnTo>
                      <a:cubicBezTo>
                        <a:pt x="717161" y="-6548"/>
                        <a:pt x="674584" y="-6548"/>
                        <a:pt x="648391" y="19645"/>
                      </a:cubicBezTo>
                      <a:lnTo>
                        <a:pt x="19645" y="648391"/>
                      </a:lnTo>
                      <a:cubicBezTo>
                        <a:pt x="-6548" y="674584"/>
                        <a:pt x="-6548" y="717161"/>
                        <a:pt x="19645" y="743355"/>
                      </a:cubicBezTo>
                      <a:lnTo>
                        <a:pt x="255008" y="978718"/>
                      </a:lnTo>
                    </a:path>
                  </a:pathLst>
                </a:custGeom>
                <a:noFill/>
                <a:ln w="28575" cap="rnd">
                  <a:solidFill>
                    <a:schemeClr val="accent4">
                      <a:lumMod val="40000"/>
                      <a:lumOff val="60000"/>
                    </a:schemeClr>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1183D464-49AE-B9C5-F3DF-F5E120ACFFE4}"/>
                    </a:ext>
                  </a:extLst>
                </p:cNvPr>
                <p:cNvSpPr/>
                <p:nvPr/>
              </p:nvSpPr>
              <p:spPr>
                <a:xfrm>
                  <a:off x="1246302" y="5792028"/>
                  <a:ext cx="755141" cy="326231"/>
                </a:xfrm>
                <a:custGeom>
                  <a:avLst/>
                  <a:gdLst>
                    <a:gd name="connsiteX0" fmla="*/ 0 w 755141"/>
                    <a:gd name="connsiteY0" fmla="*/ 74271 h 326231"/>
                    <a:gd name="connsiteX1" fmla="*/ 232315 w 755141"/>
                    <a:gd name="connsiteY1" fmla="*/ 306586 h 326231"/>
                    <a:gd name="connsiteX2" fmla="*/ 327279 w 755141"/>
                    <a:gd name="connsiteY2" fmla="*/ 306586 h 326231"/>
                    <a:gd name="connsiteX3" fmla="*/ 628364 w 755141"/>
                    <a:gd name="connsiteY3" fmla="*/ 5501 h 326231"/>
                    <a:gd name="connsiteX4" fmla="*/ 655034 w 755141"/>
                    <a:gd name="connsiteY4" fmla="*/ 5501 h 326231"/>
                    <a:gd name="connsiteX5" fmla="*/ 755142 w 755141"/>
                    <a:gd name="connsiteY5" fmla="*/ 105608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41" h="326231">
                      <a:moveTo>
                        <a:pt x="0" y="74271"/>
                      </a:moveTo>
                      <a:lnTo>
                        <a:pt x="232315" y="306586"/>
                      </a:lnTo>
                      <a:cubicBezTo>
                        <a:pt x="258509" y="332780"/>
                        <a:pt x="301085" y="332780"/>
                        <a:pt x="327279" y="306586"/>
                      </a:cubicBezTo>
                      <a:lnTo>
                        <a:pt x="628364" y="5501"/>
                      </a:lnTo>
                      <a:cubicBezTo>
                        <a:pt x="635698" y="-1834"/>
                        <a:pt x="647605" y="-1834"/>
                        <a:pt x="655034" y="5501"/>
                      </a:cubicBezTo>
                      <a:lnTo>
                        <a:pt x="755142" y="105608"/>
                      </a:lnTo>
                    </a:path>
                  </a:pathLst>
                </a:custGeom>
                <a:noFill/>
                <a:ln w="28575" cap="rnd">
                  <a:solidFill>
                    <a:schemeClr val="accent4">
                      <a:lumMod val="40000"/>
                      <a:lumOff val="60000"/>
                    </a:schemeClr>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062C66BF-7172-D111-403A-65DA407BD769}"/>
                  </a:ext>
                </a:extLst>
              </p:cNvPr>
              <p:cNvGrpSpPr/>
              <p:nvPr/>
            </p:nvGrpSpPr>
            <p:grpSpPr>
              <a:xfrm>
                <a:off x="2957402" y="4736515"/>
                <a:ext cx="1391840" cy="1391840"/>
                <a:chOff x="2421282" y="4736515"/>
                <a:chExt cx="1391840" cy="1391840"/>
              </a:xfrm>
              <a:noFill/>
            </p:grpSpPr>
            <p:sp>
              <p:nvSpPr>
                <p:cNvPr id="27" name="Freeform: Shape 26">
                  <a:extLst>
                    <a:ext uri="{FF2B5EF4-FFF2-40B4-BE49-F238E27FC236}">
                      <a16:creationId xmlns:a16="http://schemas.microsoft.com/office/drawing/2014/main" id="{EF69CC0D-0027-AF01-A51B-ECA057D56E5F}"/>
                    </a:ext>
                  </a:extLst>
                </p:cNvPr>
                <p:cNvSpPr/>
                <p:nvPr/>
              </p:nvSpPr>
              <p:spPr>
                <a:xfrm>
                  <a:off x="3522777" y="5838105"/>
                  <a:ext cx="69627" cy="69627"/>
                </a:xfrm>
                <a:custGeom>
                  <a:avLst/>
                  <a:gdLst>
                    <a:gd name="connsiteX0" fmla="*/ 69628 w 69627"/>
                    <a:gd name="connsiteY0" fmla="*/ 0 h 69627"/>
                    <a:gd name="connsiteX1" fmla="*/ 69628 w 69627"/>
                    <a:gd name="connsiteY1" fmla="*/ 69628 h 69627"/>
                    <a:gd name="connsiteX2" fmla="*/ 0 w 69627"/>
                    <a:gd name="connsiteY2" fmla="*/ 69628 h 69627"/>
                  </a:gdLst>
                  <a:ahLst/>
                  <a:cxnLst>
                    <a:cxn ang="0">
                      <a:pos x="connsiteX0" y="connsiteY0"/>
                    </a:cxn>
                    <a:cxn ang="0">
                      <a:pos x="connsiteX1" y="connsiteY1"/>
                    </a:cxn>
                    <a:cxn ang="0">
                      <a:pos x="connsiteX2" y="connsiteY2"/>
                    </a:cxn>
                  </a:cxnLst>
                  <a:rect l="l" t="t" r="r" b="b"/>
                  <a:pathLst>
                    <a:path w="69627" h="69627">
                      <a:moveTo>
                        <a:pt x="69628" y="0"/>
                      </a:moveTo>
                      <a:lnTo>
                        <a:pt x="69628" y="69628"/>
                      </a:lnTo>
                      <a:lnTo>
                        <a:pt x="0" y="69628"/>
                      </a:lnTo>
                    </a:path>
                  </a:pathLst>
                </a:custGeom>
                <a:noFill/>
                <a:ln w="28575" cap="rnd">
                  <a:solidFill>
                    <a:srgbClr val="008679"/>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82C91BD5-079C-21E3-53ED-871170FBDCFA}"/>
                    </a:ext>
                  </a:extLst>
                </p:cNvPr>
                <p:cNvSpPr/>
                <p:nvPr/>
              </p:nvSpPr>
              <p:spPr>
                <a:xfrm>
                  <a:off x="2421282" y="4736515"/>
                  <a:ext cx="1391840" cy="1026437"/>
                </a:xfrm>
                <a:custGeom>
                  <a:avLst/>
                  <a:gdLst>
                    <a:gd name="connsiteX0" fmla="*/ 1089112 w 1391840"/>
                    <a:gd name="connsiteY0" fmla="*/ 1026438 h 1026437"/>
                    <a:gd name="connsiteX1" fmla="*/ 1372195 w 1391840"/>
                    <a:gd name="connsiteY1" fmla="*/ 743355 h 1026437"/>
                    <a:gd name="connsiteX2" fmla="*/ 1372195 w 1391840"/>
                    <a:gd name="connsiteY2" fmla="*/ 648391 h 1026437"/>
                    <a:gd name="connsiteX3" fmla="*/ 743355 w 1391840"/>
                    <a:gd name="connsiteY3" fmla="*/ 19645 h 1026437"/>
                    <a:gd name="connsiteX4" fmla="*/ 648391 w 1391840"/>
                    <a:gd name="connsiteY4" fmla="*/ 19645 h 1026437"/>
                    <a:gd name="connsiteX5" fmla="*/ 19645 w 1391840"/>
                    <a:gd name="connsiteY5" fmla="*/ 648391 h 1026437"/>
                    <a:gd name="connsiteX6" fmla="*/ 19645 w 1391840"/>
                    <a:gd name="connsiteY6" fmla="*/ 743355 h 1026437"/>
                    <a:gd name="connsiteX7" fmla="*/ 255008 w 1391840"/>
                    <a:gd name="connsiteY7" fmla="*/ 978718 h 102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840" h="1026437">
                      <a:moveTo>
                        <a:pt x="1089112" y="1026438"/>
                      </a:moveTo>
                      <a:lnTo>
                        <a:pt x="1372195" y="743355"/>
                      </a:lnTo>
                      <a:cubicBezTo>
                        <a:pt x="1398389" y="717161"/>
                        <a:pt x="1398389" y="674584"/>
                        <a:pt x="1372195" y="648391"/>
                      </a:cubicBezTo>
                      <a:lnTo>
                        <a:pt x="743355" y="19645"/>
                      </a:lnTo>
                      <a:cubicBezTo>
                        <a:pt x="717161" y="-6548"/>
                        <a:pt x="674584" y="-6548"/>
                        <a:pt x="648391" y="19645"/>
                      </a:cubicBezTo>
                      <a:lnTo>
                        <a:pt x="19645" y="648391"/>
                      </a:lnTo>
                      <a:cubicBezTo>
                        <a:pt x="-6548" y="674584"/>
                        <a:pt x="-6548" y="717161"/>
                        <a:pt x="19645" y="743355"/>
                      </a:cubicBezTo>
                      <a:lnTo>
                        <a:pt x="255008" y="978718"/>
                      </a:lnTo>
                    </a:path>
                  </a:pathLst>
                </a:custGeom>
                <a:noFill/>
                <a:ln w="28575" cap="rnd">
                  <a:solidFill>
                    <a:srgbClr val="008679"/>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869744E9-D767-E73B-08D1-AE2033D3416E}"/>
                    </a:ext>
                  </a:extLst>
                </p:cNvPr>
                <p:cNvSpPr/>
                <p:nvPr/>
              </p:nvSpPr>
              <p:spPr>
                <a:xfrm>
                  <a:off x="2837358" y="5802124"/>
                  <a:ext cx="755142" cy="326231"/>
                </a:xfrm>
                <a:custGeom>
                  <a:avLst/>
                  <a:gdLst>
                    <a:gd name="connsiteX0" fmla="*/ 0 w 755142"/>
                    <a:gd name="connsiteY0" fmla="*/ 74271 h 326231"/>
                    <a:gd name="connsiteX1" fmla="*/ 232315 w 755142"/>
                    <a:gd name="connsiteY1" fmla="*/ 306586 h 326231"/>
                    <a:gd name="connsiteX2" fmla="*/ 327279 w 755142"/>
                    <a:gd name="connsiteY2" fmla="*/ 306586 h 326231"/>
                    <a:gd name="connsiteX3" fmla="*/ 628364 w 755142"/>
                    <a:gd name="connsiteY3" fmla="*/ 5501 h 326231"/>
                    <a:gd name="connsiteX4" fmla="*/ 655034 w 755142"/>
                    <a:gd name="connsiteY4" fmla="*/ 5501 h 326231"/>
                    <a:gd name="connsiteX5" fmla="*/ 755142 w 755142"/>
                    <a:gd name="connsiteY5" fmla="*/ 105608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42" h="326231">
                      <a:moveTo>
                        <a:pt x="0" y="74271"/>
                      </a:moveTo>
                      <a:lnTo>
                        <a:pt x="232315" y="306586"/>
                      </a:lnTo>
                      <a:cubicBezTo>
                        <a:pt x="258509" y="332780"/>
                        <a:pt x="301085" y="332780"/>
                        <a:pt x="327279" y="306586"/>
                      </a:cubicBezTo>
                      <a:lnTo>
                        <a:pt x="628364" y="5501"/>
                      </a:lnTo>
                      <a:cubicBezTo>
                        <a:pt x="635699" y="-1834"/>
                        <a:pt x="647605" y="-1834"/>
                        <a:pt x="655034" y="5501"/>
                      </a:cubicBezTo>
                      <a:lnTo>
                        <a:pt x="755142" y="105608"/>
                      </a:lnTo>
                    </a:path>
                  </a:pathLst>
                </a:custGeom>
                <a:noFill/>
                <a:ln w="28575" cap="rnd">
                  <a:solidFill>
                    <a:srgbClr val="008679"/>
                  </a:solidFill>
                  <a:prstDash val="solid"/>
                  <a:round/>
                </a:ln>
              </p:spPr>
              <p:txBody>
                <a:bodyPr rtlCol="0" anchor="ctr"/>
                <a:lstStyle/>
                <a:p>
                  <a:endParaRPr lang="en-US"/>
                </a:p>
              </p:txBody>
            </p:sp>
          </p:grpSp>
          <p:grpSp>
            <p:nvGrpSpPr>
              <p:cNvPr id="17" name="Graphic 7">
                <a:extLst>
                  <a:ext uri="{FF2B5EF4-FFF2-40B4-BE49-F238E27FC236}">
                    <a16:creationId xmlns:a16="http://schemas.microsoft.com/office/drawing/2014/main" id="{E356CC58-F696-37C0-DDC2-7C17E70B0E57}"/>
                  </a:ext>
                </a:extLst>
              </p:cNvPr>
              <p:cNvGrpSpPr/>
              <p:nvPr/>
            </p:nvGrpSpPr>
            <p:grpSpPr>
              <a:xfrm>
                <a:off x="2163112" y="5531947"/>
                <a:ext cx="1391745" cy="1391840"/>
                <a:chOff x="1626992" y="5531947"/>
                <a:chExt cx="1391745" cy="1391840"/>
              </a:xfrm>
              <a:noFill/>
            </p:grpSpPr>
            <p:sp>
              <p:nvSpPr>
                <p:cNvPr id="24" name="Freeform: Shape 23">
                  <a:extLst>
                    <a:ext uri="{FF2B5EF4-FFF2-40B4-BE49-F238E27FC236}">
                      <a16:creationId xmlns:a16="http://schemas.microsoft.com/office/drawing/2014/main" id="{03A58C10-9F00-0081-83A3-CCADA75FC1BF}"/>
                    </a:ext>
                  </a:extLst>
                </p:cNvPr>
                <p:cNvSpPr/>
                <p:nvPr/>
              </p:nvSpPr>
              <p:spPr>
                <a:xfrm>
                  <a:off x="2728582" y="5752570"/>
                  <a:ext cx="69532" cy="69532"/>
                </a:xfrm>
                <a:custGeom>
                  <a:avLst/>
                  <a:gdLst>
                    <a:gd name="connsiteX0" fmla="*/ 0 w 69532"/>
                    <a:gd name="connsiteY0" fmla="*/ 0 h 69532"/>
                    <a:gd name="connsiteX1" fmla="*/ 69532 w 69532"/>
                    <a:gd name="connsiteY1" fmla="*/ 0 h 69532"/>
                    <a:gd name="connsiteX2" fmla="*/ 69532 w 69532"/>
                    <a:gd name="connsiteY2" fmla="*/ 69532 h 69532"/>
                  </a:gdLst>
                  <a:ahLst/>
                  <a:cxnLst>
                    <a:cxn ang="0">
                      <a:pos x="connsiteX0" y="connsiteY0"/>
                    </a:cxn>
                    <a:cxn ang="0">
                      <a:pos x="connsiteX1" y="connsiteY1"/>
                    </a:cxn>
                    <a:cxn ang="0">
                      <a:pos x="connsiteX2" y="connsiteY2"/>
                    </a:cxn>
                  </a:cxnLst>
                  <a:rect l="l" t="t" r="r" b="b"/>
                  <a:pathLst>
                    <a:path w="69532" h="69532">
                      <a:moveTo>
                        <a:pt x="0" y="0"/>
                      </a:moveTo>
                      <a:lnTo>
                        <a:pt x="69532" y="0"/>
                      </a:lnTo>
                      <a:lnTo>
                        <a:pt x="69532" y="69532"/>
                      </a:lnTo>
                    </a:path>
                  </a:pathLst>
                </a:custGeom>
                <a:noFill/>
                <a:ln w="28575" cap="rnd">
                  <a:solidFill>
                    <a:schemeClr val="accent4"/>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7B4DF630-B0B4-69F8-44AD-5B557173090D}"/>
                    </a:ext>
                  </a:extLst>
                </p:cNvPr>
                <p:cNvSpPr/>
                <p:nvPr/>
              </p:nvSpPr>
              <p:spPr>
                <a:xfrm>
                  <a:off x="2043068" y="5531947"/>
                  <a:ext cx="610361" cy="302728"/>
                </a:xfrm>
                <a:custGeom>
                  <a:avLst/>
                  <a:gdLst>
                    <a:gd name="connsiteX0" fmla="*/ 0 w 610361"/>
                    <a:gd name="connsiteY0" fmla="*/ 251960 h 302728"/>
                    <a:gd name="connsiteX1" fmla="*/ 232315 w 610361"/>
                    <a:gd name="connsiteY1" fmla="*/ 19645 h 302728"/>
                    <a:gd name="connsiteX2" fmla="*/ 327279 w 610361"/>
                    <a:gd name="connsiteY2" fmla="*/ 19645 h 302728"/>
                    <a:gd name="connsiteX3" fmla="*/ 610362 w 610361"/>
                    <a:gd name="connsiteY3" fmla="*/ 302728 h 302728"/>
                  </a:gdLst>
                  <a:ahLst/>
                  <a:cxnLst>
                    <a:cxn ang="0">
                      <a:pos x="connsiteX0" y="connsiteY0"/>
                    </a:cxn>
                    <a:cxn ang="0">
                      <a:pos x="connsiteX1" y="connsiteY1"/>
                    </a:cxn>
                    <a:cxn ang="0">
                      <a:pos x="connsiteX2" y="connsiteY2"/>
                    </a:cxn>
                    <a:cxn ang="0">
                      <a:pos x="connsiteX3" y="connsiteY3"/>
                    </a:cxn>
                  </a:cxnLst>
                  <a:rect l="l" t="t" r="r" b="b"/>
                  <a:pathLst>
                    <a:path w="610361" h="302728">
                      <a:moveTo>
                        <a:pt x="0" y="251960"/>
                      </a:moveTo>
                      <a:lnTo>
                        <a:pt x="232315" y="19645"/>
                      </a:lnTo>
                      <a:cubicBezTo>
                        <a:pt x="258509" y="-6548"/>
                        <a:pt x="301085" y="-6548"/>
                        <a:pt x="327279" y="19645"/>
                      </a:cubicBezTo>
                      <a:lnTo>
                        <a:pt x="610362" y="302728"/>
                      </a:lnTo>
                    </a:path>
                  </a:pathLst>
                </a:custGeom>
                <a:noFill/>
                <a:ln w="28575" cap="rnd">
                  <a:solidFill>
                    <a:schemeClr val="accent4"/>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23228553-1646-EDE8-5DC1-7FD1E98DA17E}"/>
                    </a:ext>
                  </a:extLst>
                </p:cNvPr>
                <p:cNvSpPr/>
                <p:nvPr/>
              </p:nvSpPr>
              <p:spPr>
                <a:xfrm>
                  <a:off x="1626992" y="5752570"/>
                  <a:ext cx="1391745" cy="1171217"/>
                </a:xfrm>
                <a:custGeom>
                  <a:avLst/>
                  <a:gdLst>
                    <a:gd name="connsiteX0" fmla="*/ 1171122 w 1391745"/>
                    <a:gd name="connsiteY0" fmla="*/ 0 h 1171217"/>
                    <a:gd name="connsiteX1" fmla="*/ 1071015 w 1391745"/>
                    <a:gd name="connsiteY1" fmla="*/ 100108 h 1171217"/>
                    <a:gd name="connsiteX2" fmla="*/ 1071015 w 1391745"/>
                    <a:gd name="connsiteY2" fmla="*/ 126778 h 1171217"/>
                    <a:gd name="connsiteX3" fmla="*/ 1372100 w 1391745"/>
                    <a:gd name="connsiteY3" fmla="*/ 427863 h 1171217"/>
                    <a:gd name="connsiteX4" fmla="*/ 1372100 w 1391745"/>
                    <a:gd name="connsiteY4" fmla="*/ 522827 h 1171217"/>
                    <a:gd name="connsiteX5" fmla="*/ 743355 w 1391745"/>
                    <a:gd name="connsiteY5" fmla="*/ 1151573 h 1171217"/>
                    <a:gd name="connsiteX6" fmla="*/ 648391 w 1391745"/>
                    <a:gd name="connsiteY6" fmla="*/ 1151573 h 1171217"/>
                    <a:gd name="connsiteX7" fmla="*/ 19645 w 1391745"/>
                    <a:gd name="connsiteY7" fmla="*/ 522827 h 1171217"/>
                    <a:gd name="connsiteX8" fmla="*/ 19645 w 1391745"/>
                    <a:gd name="connsiteY8" fmla="*/ 427863 h 1171217"/>
                    <a:gd name="connsiteX9" fmla="*/ 255008 w 1391745"/>
                    <a:gd name="connsiteY9" fmla="*/ 192500 h 11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745" h="1171217">
                      <a:moveTo>
                        <a:pt x="1171122" y="0"/>
                      </a:moveTo>
                      <a:lnTo>
                        <a:pt x="1071015" y="100108"/>
                      </a:lnTo>
                      <a:cubicBezTo>
                        <a:pt x="1063680" y="107442"/>
                        <a:pt x="1063680" y="119348"/>
                        <a:pt x="1071015" y="126778"/>
                      </a:cubicBezTo>
                      <a:lnTo>
                        <a:pt x="1372100" y="427863"/>
                      </a:lnTo>
                      <a:cubicBezTo>
                        <a:pt x="1398294" y="454057"/>
                        <a:pt x="1398294" y="496633"/>
                        <a:pt x="1372100" y="522827"/>
                      </a:cubicBezTo>
                      <a:lnTo>
                        <a:pt x="743355" y="1151573"/>
                      </a:lnTo>
                      <a:cubicBezTo>
                        <a:pt x="717161" y="1177766"/>
                        <a:pt x="674584" y="1177766"/>
                        <a:pt x="648391" y="1151573"/>
                      </a:cubicBezTo>
                      <a:lnTo>
                        <a:pt x="19645" y="522827"/>
                      </a:lnTo>
                      <a:cubicBezTo>
                        <a:pt x="-6548" y="496633"/>
                        <a:pt x="-6548" y="454057"/>
                        <a:pt x="19645" y="427863"/>
                      </a:cubicBezTo>
                      <a:lnTo>
                        <a:pt x="255008" y="192500"/>
                      </a:lnTo>
                    </a:path>
                  </a:pathLst>
                </a:custGeom>
                <a:noFill/>
                <a:ln w="28575" cap="rnd">
                  <a:solidFill>
                    <a:schemeClr val="accent4"/>
                  </a:solidFill>
                  <a:prstDash val="solid"/>
                  <a:round/>
                </a:ln>
              </p:spPr>
              <p:txBody>
                <a:bodyPr rtlCol="0" anchor="ctr"/>
                <a:lstStyle/>
                <a:p>
                  <a:endParaRPr lang="en-US"/>
                </a:p>
              </p:txBody>
            </p:sp>
          </p:grpSp>
          <p:sp>
            <p:nvSpPr>
              <p:cNvPr id="18" name="Freeform: Shape 17">
                <a:extLst>
                  <a:ext uri="{FF2B5EF4-FFF2-40B4-BE49-F238E27FC236}">
                    <a16:creationId xmlns:a16="http://schemas.microsoft.com/office/drawing/2014/main" id="{534A0CDD-AE82-CF6E-7FFB-943CC609D876}"/>
                  </a:ext>
                </a:extLst>
              </p:cNvPr>
              <p:cNvSpPr/>
              <p:nvPr/>
            </p:nvSpPr>
            <p:spPr>
              <a:xfrm rot="5400000">
                <a:off x="3763681" y="5567454"/>
                <a:ext cx="1391745" cy="1391745"/>
              </a:xfrm>
              <a:custGeom>
                <a:avLst/>
                <a:gdLst>
                  <a:gd name="connsiteX0" fmla="*/ 251960 w 1391745"/>
                  <a:gd name="connsiteY0" fmla="*/ 975670 h 1391745"/>
                  <a:gd name="connsiteX1" fmla="*/ 19645 w 1391745"/>
                  <a:gd name="connsiteY1" fmla="*/ 743355 h 1391745"/>
                  <a:gd name="connsiteX2" fmla="*/ 19645 w 1391745"/>
                  <a:gd name="connsiteY2" fmla="*/ 648391 h 1391745"/>
                  <a:gd name="connsiteX3" fmla="*/ 648390 w 1391745"/>
                  <a:gd name="connsiteY3" fmla="*/ 19645 h 1391745"/>
                  <a:gd name="connsiteX4" fmla="*/ 743355 w 1391745"/>
                  <a:gd name="connsiteY4" fmla="*/ 19645 h 1391745"/>
                  <a:gd name="connsiteX5" fmla="*/ 1372100 w 1391745"/>
                  <a:gd name="connsiteY5" fmla="*/ 648391 h 1391745"/>
                  <a:gd name="connsiteX6" fmla="*/ 1372100 w 1391745"/>
                  <a:gd name="connsiteY6" fmla="*/ 743355 h 1391745"/>
                  <a:gd name="connsiteX7" fmla="*/ 743355 w 1391745"/>
                  <a:gd name="connsiteY7" fmla="*/ 1372100 h 1391745"/>
                  <a:gd name="connsiteX8" fmla="*/ 648390 w 1391745"/>
                  <a:gd name="connsiteY8" fmla="*/ 1372100 h 1391745"/>
                  <a:gd name="connsiteX9" fmla="*/ 413028 w 1391745"/>
                  <a:gd name="connsiteY9" fmla="*/ 1136737 h 139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745" h="1391745">
                    <a:moveTo>
                      <a:pt x="251960" y="975670"/>
                    </a:moveTo>
                    <a:lnTo>
                      <a:pt x="19645" y="743355"/>
                    </a:lnTo>
                    <a:cubicBezTo>
                      <a:pt x="-6548" y="717161"/>
                      <a:pt x="-6548" y="674584"/>
                      <a:pt x="19645" y="648391"/>
                    </a:cubicBezTo>
                    <a:lnTo>
                      <a:pt x="648390" y="19645"/>
                    </a:lnTo>
                    <a:cubicBezTo>
                      <a:pt x="674584" y="-6548"/>
                      <a:pt x="717161" y="-6548"/>
                      <a:pt x="743355" y="19645"/>
                    </a:cubicBezTo>
                    <a:lnTo>
                      <a:pt x="1372100" y="648391"/>
                    </a:lnTo>
                    <a:cubicBezTo>
                      <a:pt x="1398294" y="674584"/>
                      <a:pt x="1398294" y="717161"/>
                      <a:pt x="1372100" y="743355"/>
                    </a:cubicBezTo>
                    <a:lnTo>
                      <a:pt x="743355" y="1372100"/>
                    </a:lnTo>
                    <a:cubicBezTo>
                      <a:pt x="717161" y="1398294"/>
                      <a:pt x="674584" y="1398294"/>
                      <a:pt x="648390" y="1372100"/>
                    </a:cubicBezTo>
                    <a:lnTo>
                      <a:pt x="413028" y="1136737"/>
                    </a:lnTo>
                  </a:path>
                </a:pathLst>
              </a:custGeom>
              <a:noFill/>
              <a:ln w="28575" cap="rnd">
                <a:solidFill>
                  <a:schemeClr val="accent2"/>
                </a:solidFill>
                <a:prstDash val="solid"/>
                <a:round/>
              </a:ln>
            </p:spPr>
            <p:txBody>
              <a:bodyPr rtlCol="0" anchor="ctr"/>
              <a:lstStyle/>
              <a:p>
                <a:endParaRPr lang="en-US"/>
              </a:p>
            </p:txBody>
          </p:sp>
          <p:sp>
            <p:nvSpPr>
              <p:cNvPr id="19" name="Rectangle 18">
                <a:extLst>
                  <a:ext uri="{FF2B5EF4-FFF2-40B4-BE49-F238E27FC236}">
                    <a16:creationId xmlns:a16="http://schemas.microsoft.com/office/drawing/2014/main" id="{FCD1363D-2431-4395-07FB-23CAA82A2C71}"/>
                  </a:ext>
                </a:extLst>
              </p:cNvPr>
              <p:cNvSpPr/>
              <p:nvPr/>
            </p:nvSpPr>
            <p:spPr>
              <a:xfrm>
                <a:off x="1515730" y="5134401"/>
                <a:ext cx="1111043" cy="600268"/>
              </a:xfrm>
              <a:prstGeom prst="rect">
                <a:avLst/>
              </a:prstGeom>
              <a:no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a:r>
                  <a:rPr lang="en-US" sz="1200" b="0" i="0">
                    <a:solidFill>
                      <a:srgbClr val="000000"/>
                    </a:solidFill>
                    <a:effectLst/>
                    <a:latin typeface="Arial" panose="020B0604020202020204" pitchFamily="34" charset="0"/>
                    <a:cs typeface="Arial" panose="020B0604020202020204" pitchFamily="34" charset="0"/>
                  </a:rPr>
                  <a:t>Lack of awareness of services</a:t>
                </a:r>
              </a:p>
            </p:txBody>
          </p:sp>
          <p:sp>
            <p:nvSpPr>
              <p:cNvPr id="20" name="Rectangle 19">
                <a:extLst>
                  <a:ext uri="{FF2B5EF4-FFF2-40B4-BE49-F238E27FC236}">
                    <a16:creationId xmlns:a16="http://schemas.microsoft.com/office/drawing/2014/main" id="{F6C1BF57-B290-CEC5-E951-61C7A728E453}"/>
                  </a:ext>
                </a:extLst>
              </p:cNvPr>
              <p:cNvSpPr/>
              <p:nvPr/>
            </p:nvSpPr>
            <p:spPr>
              <a:xfrm>
                <a:off x="3136400" y="5041210"/>
                <a:ext cx="1016924" cy="804203"/>
              </a:xfrm>
              <a:prstGeom prst="rect">
                <a:avLst/>
              </a:prstGeom>
              <a:noFill/>
            </p:spPr>
            <p:style>
              <a:lnRef idx="0">
                <a:schemeClr val="lt1">
                  <a:hueOff val="0"/>
                  <a:satOff val="0"/>
                  <a:lumOff val="0"/>
                  <a:alphaOff val="0"/>
                </a:schemeClr>
              </a:lnRef>
              <a:fillRef idx="3">
                <a:scrgbClr r="0" g="0" b="0"/>
              </a:fillRef>
              <a:effectRef idx="2">
                <a:schemeClr val="accent3">
                  <a:hueOff val="-113520"/>
                  <a:satOff val="-105"/>
                  <a:lumOff val="-666"/>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2889250">
                  <a:spcBef>
                    <a:spcPct val="0"/>
                  </a:spcBef>
                  <a:buNone/>
                </a:pPr>
                <a:r>
                  <a:rPr lang="en-US" sz="1200" b="0" i="0">
                    <a:solidFill>
                      <a:srgbClr val="000000"/>
                    </a:solidFill>
                    <a:effectLst/>
                    <a:latin typeface="Arial" panose="020B0604020202020204" pitchFamily="34" charset="0"/>
                    <a:cs typeface="Arial" panose="020B0604020202020204" pitchFamily="34" charset="0"/>
                  </a:rPr>
                  <a:t>Concerns about the reliability and quality of services </a:t>
                </a:r>
                <a:endParaRPr lang="en-US" sz="1200" b="1" kern="120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39FF02B-9AF4-0BE8-C825-2B148CEA7123}"/>
                  </a:ext>
                </a:extLst>
              </p:cNvPr>
              <p:cNvSpPr/>
              <p:nvPr/>
            </p:nvSpPr>
            <p:spPr>
              <a:xfrm>
                <a:off x="722139" y="5731302"/>
                <a:ext cx="1094257" cy="1034514"/>
              </a:xfrm>
              <a:prstGeom prst="rect">
                <a:avLst/>
              </a:prstGeom>
              <a:noFill/>
            </p:spPr>
            <p:style>
              <a:lnRef idx="0">
                <a:schemeClr val="lt1">
                  <a:hueOff val="0"/>
                  <a:satOff val="0"/>
                  <a:lumOff val="0"/>
                  <a:alphaOff val="0"/>
                </a:schemeClr>
              </a:lnRef>
              <a:fillRef idx="3">
                <a:scrgbClr r="0" g="0" b="0"/>
              </a:fillRef>
              <a:effectRef idx="2">
                <a:schemeClr val="accent3">
                  <a:hueOff val="-340560"/>
                  <a:satOff val="-314"/>
                  <a:lumOff val="-1999"/>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2889250">
                  <a:spcBef>
                    <a:spcPct val="0"/>
                  </a:spcBef>
                  <a:buNone/>
                </a:pPr>
                <a:r>
                  <a:rPr lang="en-US" sz="1200" b="0" i="0">
                    <a:solidFill>
                      <a:srgbClr val="000000"/>
                    </a:solidFill>
                    <a:effectLst/>
                    <a:latin typeface="Arial" panose="020B0604020202020204" pitchFamily="34" charset="0"/>
                    <a:cs typeface="Arial" panose="020B0604020202020204" pitchFamily="34" charset="0"/>
                  </a:rPr>
                  <a:t>Family caregivers’ characteristics and experiences </a:t>
                </a:r>
                <a:endParaRPr lang="en-US" sz="1200" b="1" kern="120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AE4C0E0-4F4F-25EA-C6A1-61636C463EFE}"/>
                  </a:ext>
                </a:extLst>
              </p:cNvPr>
              <p:cNvSpPr/>
              <p:nvPr/>
            </p:nvSpPr>
            <p:spPr>
              <a:xfrm>
                <a:off x="2298856" y="5907732"/>
                <a:ext cx="1120258" cy="667164"/>
              </a:xfrm>
              <a:prstGeom prst="rect">
                <a:avLst/>
              </a:prstGeom>
              <a:noFill/>
            </p:spPr>
            <p:style>
              <a:lnRef idx="0">
                <a:schemeClr val="lt1">
                  <a:hueOff val="0"/>
                  <a:satOff val="0"/>
                  <a:lumOff val="0"/>
                  <a:alphaOff val="0"/>
                </a:schemeClr>
              </a:lnRef>
              <a:fillRef idx="3">
                <a:scrgbClr r="0" g="0" b="0"/>
              </a:fillRef>
              <a:effectRef idx="2">
                <a:schemeClr val="accent3">
                  <a:hueOff val="-454080"/>
                  <a:satOff val="-419"/>
                  <a:lumOff val="-2666"/>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2889250">
                  <a:spcBef>
                    <a:spcPct val="0"/>
                  </a:spcBef>
                  <a:buNone/>
                </a:pPr>
                <a:r>
                  <a:rPr lang="en-US" sz="1200" b="0" i="0">
                    <a:solidFill>
                      <a:srgbClr val="000000"/>
                    </a:solidFill>
                    <a:effectLst/>
                    <a:latin typeface="Arial" panose="020B0604020202020204" pitchFamily="34" charset="0"/>
                    <a:cs typeface="Arial" panose="020B0604020202020204" pitchFamily="34" charset="0"/>
                  </a:rPr>
                  <a:t>Difficulty finding useful information</a:t>
                </a:r>
                <a:endParaRPr lang="en-US" sz="1200" b="1" kern="120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8B1683D-68F1-F4E2-85C0-5319283342B8}"/>
                  </a:ext>
                </a:extLst>
              </p:cNvPr>
              <p:cNvSpPr/>
              <p:nvPr/>
            </p:nvSpPr>
            <p:spPr>
              <a:xfrm>
                <a:off x="3951092" y="5955143"/>
                <a:ext cx="1016924" cy="665216"/>
              </a:xfrm>
              <a:prstGeom prst="rect">
                <a:avLst/>
              </a:prstGeom>
              <a:noFill/>
            </p:spPr>
            <p:style>
              <a:lnRef idx="0">
                <a:schemeClr val="lt1">
                  <a:hueOff val="0"/>
                  <a:satOff val="0"/>
                  <a:lumOff val="0"/>
                  <a:alphaOff val="0"/>
                </a:schemeClr>
              </a:lnRef>
              <a:fillRef idx="3">
                <a:scrgbClr r="0" g="0" b="0"/>
              </a:fillRef>
              <a:effectRef idx="2">
                <a:schemeClr val="accent3">
                  <a:hueOff val="-567600"/>
                  <a:satOff val="-524"/>
                  <a:lumOff val="-3332"/>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2889250">
                  <a:spcBef>
                    <a:spcPct val="0"/>
                  </a:spcBef>
                  <a:buNone/>
                </a:pPr>
                <a:r>
                  <a:rPr lang="en-US" sz="1200" kern="1200">
                    <a:solidFill>
                      <a:schemeClr val="tx1"/>
                    </a:solidFill>
                    <a:latin typeface="Arial" panose="020B0604020202020204" pitchFamily="34" charset="0"/>
                    <a:cs typeface="Arial" panose="020B0604020202020204" pitchFamily="34" charset="0"/>
                  </a:rPr>
                  <a:t>Financial impact of caregiving</a:t>
                </a:r>
                <a:endParaRPr lang="en-US" sz="1200" b="1" kern="1200">
                  <a:solidFill>
                    <a:schemeClr val="tx1"/>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9899598-8478-3017-E051-869D2EF1619A}"/>
                </a:ext>
              </a:extLst>
            </p:cNvPr>
            <p:cNvSpPr txBox="1"/>
            <p:nvPr/>
          </p:nvSpPr>
          <p:spPr>
            <a:xfrm>
              <a:off x="250371" y="2860293"/>
              <a:ext cx="2702187" cy="743953"/>
            </a:xfrm>
            <a:prstGeom prst="rect">
              <a:avLst/>
            </a:prstGeom>
            <a:noFill/>
          </p:spPr>
          <p:txBody>
            <a:bodyPr wrap="square" rtlCol="0">
              <a:spAutoFit/>
            </a:bodyPr>
            <a:lstStyle/>
            <a:p>
              <a:r>
                <a:rPr lang="en-US" b="1">
                  <a:solidFill>
                    <a:schemeClr val="tx2"/>
                  </a:solidFill>
                  <a:latin typeface="Arial" panose="020B0604020202020204" pitchFamily="34" charset="0"/>
                  <a:cs typeface="Arial" panose="020B0604020202020204" pitchFamily="34" charset="0"/>
                </a:rPr>
                <a:t>Emerging themes from focus groups </a:t>
              </a:r>
            </a:p>
          </p:txBody>
        </p:sp>
      </p:grpSp>
      <p:sp>
        <p:nvSpPr>
          <p:cNvPr id="40" name="TextBox 39">
            <a:extLst>
              <a:ext uri="{FF2B5EF4-FFF2-40B4-BE49-F238E27FC236}">
                <a16:creationId xmlns:a16="http://schemas.microsoft.com/office/drawing/2014/main" id="{4E5E55A0-A37C-B1D2-8D70-1DBEC90A475D}"/>
              </a:ext>
            </a:extLst>
          </p:cNvPr>
          <p:cNvSpPr txBox="1"/>
          <p:nvPr/>
        </p:nvSpPr>
        <p:spPr>
          <a:xfrm>
            <a:off x="294063" y="5337162"/>
            <a:ext cx="8553047" cy="553998"/>
          </a:xfrm>
          <a:prstGeom prst="rect">
            <a:avLst/>
          </a:prstGeom>
          <a:solidFill>
            <a:srgbClr val="EAFFCD"/>
          </a:solidFill>
          <a:ln>
            <a:solidFill>
              <a:srgbClr val="EAFFCD"/>
            </a:solidFill>
          </a:ln>
        </p:spPr>
        <p:txBody>
          <a:bodyPr wrap="square" rtlCol="0">
            <a:spAutoFit/>
          </a:bodyPr>
          <a:lstStyle/>
          <a:p>
            <a:pPr algn="ctr"/>
            <a:r>
              <a:rPr lang="en-US" sz="1500" b="1"/>
              <a:t>What do you think is unique about caregiving for individuals with intellectual and developmental disabilities? </a:t>
            </a:r>
          </a:p>
        </p:txBody>
      </p:sp>
      <p:pic>
        <p:nvPicPr>
          <p:cNvPr id="4" name="Picture 2" descr="DHSS Logo">
            <a:extLst>
              <a:ext uri="{FF2B5EF4-FFF2-40B4-BE49-F238E27FC236}">
                <a16:creationId xmlns:a16="http://schemas.microsoft.com/office/drawing/2014/main" id="{008624B0-8915-E376-7658-E8689FC7A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389"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2798913-A214-B6F6-33E2-FB805E2130D8}"/>
              </a:ext>
            </a:extLst>
          </p:cNvPr>
          <p:cNvSpPr>
            <a:spLocks noGrp="1" noRot="1" noMove="1" noResize="1" noEditPoints="1" noAdjustHandles="1" noChangeArrowheads="1" noChangeShapeType="1"/>
          </p:cNvSpPr>
          <p:nvPr/>
        </p:nvSpPr>
        <p:spPr>
          <a:xfrm>
            <a:off x="227835" y="6400800"/>
            <a:ext cx="2298333"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ate Placeholder 4">
            <a:extLst>
              <a:ext uri="{FF2B5EF4-FFF2-40B4-BE49-F238E27FC236}">
                <a16:creationId xmlns:a16="http://schemas.microsoft.com/office/drawing/2014/main" id="{A5CC6D71-02F1-E9E9-E02A-C1A0BD6656CC}"/>
              </a:ext>
            </a:extLst>
          </p:cNvPr>
          <p:cNvSpPr txBox="1">
            <a:spLocks/>
          </p:cNvSpPr>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232749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623B-14D4-3FFF-E1AF-698811039368}"/>
              </a:ext>
            </a:extLst>
          </p:cNvPr>
          <p:cNvSpPr>
            <a:spLocks noGrp="1"/>
          </p:cNvSpPr>
          <p:nvPr>
            <p:ph type="title"/>
          </p:nvPr>
        </p:nvSpPr>
        <p:spPr>
          <a:xfrm>
            <a:off x="215562" y="178074"/>
            <a:ext cx="8452096" cy="521208"/>
          </a:xfrm>
        </p:spPr>
        <p:txBody>
          <a:bodyPr/>
          <a:lstStyle/>
          <a:p>
            <a:r>
              <a:rPr lang="en-US"/>
              <a:t>The National Strategy to Support </a:t>
            </a:r>
            <a:br>
              <a:rPr lang="en-US"/>
            </a:br>
            <a:r>
              <a:rPr lang="en-US"/>
              <a:t>Family Caregivers</a:t>
            </a:r>
          </a:p>
        </p:txBody>
      </p:sp>
      <p:sp>
        <p:nvSpPr>
          <p:cNvPr id="6" name="Text Placeholder 5">
            <a:extLst>
              <a:ext uri="{FF2B5EF4-FFF2-40B4-BE49-F238E27FC236}">
                <a16:creationId xmlns:a16="http://schemas.microsoft.com/office/drawing/2014/main" id="{6AE930E6-2668-000A-B10F-5D6646297638}"/>
              </a:ext>
            </a:extLst>
          </p:cNvPr>
          <p:cNvSpPr>
            <a:spLocks noGrp="1"/>
          </p:cNvSpPr>
          <p:nvPr>
            <p:ph type="body" sz="quarter" idx="51"/>
          </p:nvPr>
        </p:nvSpPr>
        <p:spPr>
          <a:xfrm>
            <a:off x="245759" y="1182714"/>
            <a:ext cx="8458200" cy="339800"/>
          </a:xfrm>
        </p:spPr>
        <p:txBody>
          <a:bodyPr/>
          <a:lstStyle/>
          <a:p>
            <a:r>
              <a:rPr lang="en-US"/>
              <a:t>Delaware mirrors other states in trying to find ways to better support and connect caregivers.</a:t>
            </a:r>
          </a:p>
        </p:txBody>
      </p:sp>
      <p:grpSp>
        <p:nvGrpSpPr>
          <p:cNvPr id="4" name="Group 3">
            <a:extLst>
              <a:ext uri="{FF2B5EF4-FFF2-40B4-BE49-F238E27FC236}">
                <a16:creationId xmlns:a16="http://schemas.microsoft.com/office/drawing/2014/main" id="{F1D7F88E-83B3-E9C7-4A88-4A9FBDDB2B51}"/>
              </a:ext>
            </a:extLst>
          </p:cNvPr>
          <p:cNvGrpSpPr/>
          <p:nvPr/>
        </p:nvGrpSpPr>
        <p:grpSpPr>
          <a:xfrm>
            <a:off x="215562" y="1760997"/>
            <a:ext cx="8583244" cy="3839573"/>
            <a:chOff x="215562" y="2116509"/>
            <a:chExt cx="8583244" cy="3839573"/>
          </a:xfrm>
        </p:grpSpPr>
        <p:grpSp>
          <p:nvGrpSpPr>
            <p:cNvPr id="25" name="Group 24">
              <a:extLst>
                <a:ext uri="{FF2B5EF4-FFF2-40B4-BE49-F238E27FC236}">
                  <a16:creationId xmlns:a16="http://schemas.microsoft.com/office/drawing/2014/main" id="{23884CD2-D264-A2A7-890C-288624CFA103}"/>
                </a:ext>
                <a:ext uri="{C183D7F6-B498-43B3-948B-1728B52AA6E4}">
                  <adec:decorative xmlns:adec="http://schemas.microsoft.com/office/drawing/2017/decorative" val="1"/>
                </a:ext>
              </a:extLst>
            </p:cNvPr>
            <p:cNvGrpSpPr/>
            <p:nvPr/>
          </p:nvGrpSpPr>
          <p:grpSpPr>
            <a:xfrm>
              <a:off x="245759" y="2116509"/>
              <a:ext cx="8553047" cy="3839573"/>
              <a:chOff x="245759" y="2116509"/>
              <a:chExt cx="8553047" cy="3839573"/>
            </a:xfrm>
          </p:grpSpPr>
          <p:sp>
            <p:nvSpPr>
              <p:cNvPr id="7" name="Rectangle 6">
                <a:extLst>
                  <a:ext uri="{FF2B5EF4-FFF2-40B4-BE49-F238E27FC236}">
                    <a16:creationId xmlns:a16="http://schemas.microsoft.com/office/drawing/2014/main" id="{0CA873D5-F340-4348-B022-0C3A30B25E37}"/>
                  </a:ext>
                </a:extLst>
              </p:cNvPr>
              <p:cNvSpPr/>
              <p:nvPr/>
            </p:nvSpPr>
            <p:spPr>
              <a:xfrm>
                <a:off x="245759" y="2116509"/>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8" name="Rectangle 7">
                <a:extLst>
                  <a:ext uri="{FF2B5EF4-FFF2-40B4-BE49-F238E27FC236}">
                    <a16:creationId xmlns:a16="http://schemas.microsoft.com/office/drawing/2014/main" id="{7758F2D7-6063-37ED-DA5C-EAD802F3459D}"/>
                  </a:ext>
                </a:extLst>
              </p:cNvPr>
              <p:cNvSpPr/>
              <p:nvPr/>
            </p:nvSpPr>
            <p:spPr>
              <a:xfrm>
                <a:off x="245759" y="2116509"/>
                <a:ext cx="66201" cy="1775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sp>
            <p:nvSpPr>
              <p:cNvPr id="12" name="Rectangle 11">
                <a:extLst>
                  <a:ext uri="{FF2B5EF4-FFF2-40B4-BE49-F238E27FC236}">
                    <a16:creationId xmlns:a16="http://schemas.microsoft.com/office/drawing/2014/main" id="{9C65014A-2E01-D6DC-F985-4BE1B4E2C9D3}"/>
                  </a:ext>
                </a:extLst>
              </p:cNvPr>
              <p:cNvSpPr/>
              <p:nvPr/>
            </p:nvSpPr>
            <p:spPr>
              <a:xfrm>
                <a:off x="245759" y="4180157"/>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13" name="Rectangle 12">
                <a:extLst>
                  <a:ext uri="{FF2B5EF4-FFF2-40B4-BE49-F238E27FC236}">
                    <a16:creationId xmlns:a16="http://schemas.microsoft.com/office/drawing/2014/main" id="{70E70841-CC77-9E9A-7484-F451586D389D}"/>
                  </a:ext>
                </a:extLst>
              </p:cNvPr>
              <p:cNvSpPr/>
              <p:nvPr/>
            </p:nvSpPr>
            <p:spPr>
              <a:xfrm>
                <a:off x="245759" y="4180157"/>
                <a:ext cx="66201" cy="1775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sp>
            <p:nvSpPr>
              <p:cNvPr id="17" name="Rectangle 16">
                <a:extLst>
                  <a:ext uri="{FF2B5EF4-FFF2-40B4-BE49-F238E27FC236}">
                    <a16:creationId xmlns:a16="http://schemas.microsoft.com/office/drawing/2014/main" id="{B9FA8422-F7E7-96ED-233B-1C0CE45811E2}"/>
                  </a:ext>
                </a:extLst>
              </p:cNvPr>
              <p:cNvSpPr/>
              <p:nvPr/>
            </p:nvSpPr>
            <p:spPr>
              <a:xfrm>
                <a:off x="3217511" y="2116509"/>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18" name="Rectangle 17">
                <a:extLst>
                  <a:ext uri="{FF2B5EF4-FFF2-40B4-BE49-F238E27FC236}">
                    <a16:creationId xmlns:a16="http://schemas.microsoft.com/office/drawing/2014/main" id="{35E97DDF-FDBD-78FA-7C76-AB02F574EA31}"/>
                  </a:ext>
                </a:extLst>
              </p:cNvPr>
              <p:cNvSpPr/>
              <p:nvPr/>
            </p:nvSpPr>
            <p:spPr>
              <a:xfrm>
                <a:off x="3217511" y="2116509"/>
                <a:ext cx="66201" cy="1775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sp>
            <p:nvSpPr>
              <p:cNvPr id="22" name="Rectangle 21">
                <a:extLst>
                  <a:ext uri="{FF2B5EF4-FFF2-40B4-BE49-F238E27FC236}">
                    <a16:creationId xmlns:a16="http://schemas.microsoft.com/office/drawing/2014/main" id="{AAEC7811-EEB1-4F02-82A2-72EC33F8DE83}"/>
                  </a:ext>
                </a:extLst>
              </p:cNvPr>
              <p:cNvSpPr/>
              <p:nvPr/>
            </p:nvSpPr>
            <p:spPr>
              <a:xfrm>
                <a:off x="3217511" y="4180157"/>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23" name="Rectangle 22">
                <a:extLst>
                  <a:ext uri="{FF2B5EF4-FFF2-40B4-BE49-F238E27FC236}">
                    <a16:creationId xmlns:a16="http://schemas.microsoft.com/office/drawing/2014/main" id="{76EE73F5-2CD3-CC4C-CA8A-3231625BD026}"/>
                  </a:ext>
                </a:extLst>
              </p:cNvPr>
              <p:cNvSpPr/>
              <p:nvPr/>
            </p:nvSpPr>
            <p:spPr>
              <a:xfrm>
                <a:off x="3217511" y="4180157"/>
                <a:ext cx="66201" cy="1775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sp>
            <p:nvSpPr>
              <p:cNvPr id="27" name="Rectangle 26">
                <a:extLst>
                  <a:ext uri="{FF2B5EF4-FFF2-40B4-BE49-F238E27FC236}">
                    <a16:creationId xmlns:a16="http://schemas.microsoft.com/office/drawing/2014/main" id="{57535DC7-2D83-D49A-F20D-BB9111175F3D}"/>
                  </a:ext>
                </a:extLst>
              </p:cNvPr>
              <p:cNvSpPr/>
              <p:nvPr/>
            </p:nvSpPr>
            <p:spPr>
              <a:xfrm>
                <a:off x="6189264" y="2116509"/>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28" name="Rectangle 27">
                <a:extLst>
                  <a:ext uri="{FF2B5EF4-FFF2-40B4-BE49-F238E27FC236}">
                    <a16:creationId xmlns:a16="http://schemas.microsoft.com/office/drawing/2014/main" id="{945A840A-4EA5-DB80-77E4-9343ACD048CE}"/>
                  </a:ext>
                </a:extLst>
              </p:cNvPr>
              <p:cNvSpPr/>
              <p:nvPr/>
            </p:nvSpPr>
            <p:spPr>
              <a:xfrm>
                <a:off x="6189264" y="2116509"/>
                <a:ext cx="66201" cy="1775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sp>
            <p:nvSpPr>
              <p:cNvPr id="32" name="Rectangle 31">
                <a:extLst>
                  <a:ext uri="{FF2B5EF4-FFF2-40B4-BE49-F238E27FC236}">
                    <a16:creationId xmlns:a16="http://schemas.microsoft.com/office/drawing/2014/main" id="{F3BB93E9-A863-3039-1B66-AB700BF37D92}"/>
                  </a:ext>
                </a:extLst>
              </p:cNvPr>
              <p:cNvSpPr/>
              <p:nvPr/>
            </p:nvSpPr>
            <p:spPr>
              <a:xfrm>
                <a:off x="6189264" y="4180157"/>
                <a:ext cx="2609542" cy="177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latin typeface="Calibri" panose="020F0502020204030204"/>
                </a:endParaRPr>
              </a:p>
            </p:txBody>
          </p:sp>
          <p:sp>
            <p:nvSpPr>
              <p:cNvPr id="33" name="Rectangle 32">
                <a:extLst>
                  <a:ext uri="{FF2B5EF4-FFF2-40B4-BE49-F238E27FC236}">
                    <a16:creationId xmlns:a16="http://schemas.microsoft.com/office/drawing/2014/main" id="{07F69658-EFAE-55B2-16C6-F5D283E87CD0}"/>
                  </a:ext>
                </a:extLst>
              </p:cNvPr>
              <p:cNvSpPr/>
              <p:nvPr/>
            </p:nvSpPr>
            <p:spPr>
              <a:xfrm>
                <a:off x="6189264" y="4180157"/>
                <a:ext cx="66201" cy="1775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272829"/>
                  </a:solidFill>
                  <a:latin typeface="Calibri" panose="020F0502020204030204"/>
                </a:endParaRPr>
              </a:p>
            </p:txBody>
          </p:sp>
        </p:grpSp>
        <p:sp>
          <p:nvSpPr>
            <p:cNvPr id="11" name="TextBox 10">
              <a:extLst>
                <a:ext uri="{FF2B5EF4-FFF2-40B4-BE49-F238E27FC236}">
                  <a16:creationId xmlns:a16="http://schemas.microsoft.com/office/drawing/2014/main" id="{66F4F0B1-0E70-ADE2-C3BA-DD2B2E62CBAA}"/>
                </a:ext>
              </a:extLst>
            </p:cNvPr>
            <p:cNvSpPr txBox="1"/>
            <p:nvPr/>
          </p:nvSpPr>
          <p:spPr>
            <a:xfrm>
              <a:off x="283296" y="2698618"/>
              <a:ext cx="604928" cy="611706"/>
            </a:xfrm>
            <a:prstGeom prst="rect">
              <a:avLst/>
            </a:prstGeom>
            <a:noFill/>
          </p:spPr>
          <p:txBody>
            <a:bodyPr wrap="square" rtlCol="0" anchor="ctr" anchorCtr="0">
              <a:spAutoFit/>
            </a:bodyPr>
            <a:lstStyle/>
            <a:p>
              <a:pPr algn="ctr" defTabSz="685663"/>
              <a:r>
                <a:rPr lang="en-US" sz="3375" b="1">
                  <a:solidFill>
                    <a:srgbClr val="23C35E"/>
                  </a:solidFill>
                  <a:ea typeface="League Spartan" charset="0"/>
                  <a:cs typeface="Poppins" pitchFamily="2" charset="77"/>
                </a:rPr>
                <a:t>1.</a:t>
              </a:r>
            </a:p>
          </p:txBody>
        </p:sp>
        <p:sp>
          <p:nvSpPr>
            <p:cNvPr id="9" name="TextBox 8">
              <a:extLst>
                <a:ext uri="{FF2B5EF4-FFF2-40B4-BE49-F238E27FC236}">
                  <a16:creationId xmlns:a16="http://schemas.microsoft.com/office/drawing/2014/main" id="{E2541F6A-9566-CB84-D3CF-513C72F120F6}"/>
                </a:ext>
              </a:extLst>
            </p:cNvPr>
            <p:cNvSpPr txBox="1"/>
            <p:nvPr/>
          </p:nvSpPr>
          <p:spPr>
            <a:xfrm>
              <a:off x="855151" y="2373274"/>
              <a:ext cx="1740291" cy="1384995"/>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Public Awareness and Outreach </a:t>
              </a:r>
              <a:r>
                <a:rPr lang="en-US" sz="1200">
                  <a:solidFill>
                    <a:srgbClr val="272829"/>
                  </a:solidFill>
                  <a:ea typeface="League Spartan" charset="0"/>
                  <a:cs typeface="Poppins" pitchFamily="2" charset="77"/>
                </a:rPr>
                <a:t>to Increase Self-Identification of Family Caregivers and Boost Knowledge of Resources </a:t>
              </a:r>
              <a:endParaRPr lang="en-US" sz="1200" b="1">
                <a:solidFill>
                  <a:srgbClr val="272829"/>
                </a:solidFill>
                <a:ea typeface="League Spartan" charset="0"/>
                <a:cs typeface="Poppins" pitchFamily="2" charset="77"/>
              </a:endParaRPr>
            </a:p>
          </p:txBody>
        </p:sp>
        <p:sp>
          <p:nvSpPr>
            <p:cNvPr id="21" name="TextBox 20">
              <a:extLst>
                <a:ext uri="{FF2B5EF4-FFF2-40B4-BE49-F238E27FC236}">
                  <a16:creationId xmlns:a16="http://schemas.microsoft.com/office/drawing/2014/main" id="{4C512089-3520-2D37-7545-9B37445F1901}"/>
                </a:ext>
              </a:extLst>
            </p:cNvPr>
            <p:cNvSpPr txBox="1"/>
            <p:nvPr/>
          </p:nvSpPr>
          <p:spPr>
            <a:xfrm>
              <a:off x="3281590" y="2710457"/>
              <a:ext cx="712215" cy="611706"/>
            </a:xfrm>
            <a:prstGeom prst="rect">
              <a:avLst/>
            </a:prstGeom>
            <a:noFill/>
          </p:spPr>
          <p:txBody>
            <a:bodyPr wrap="square" rtlCol="0" anchor="ctr" anchorCtr="0">
              <a:spAutoFit/>
            </a:bodyPr>
            <a:lstStyle/>
            <a:p>
              <a:pPr algn="ctr" defTabSz="685663"/>
              <a:r>
                <a:rPr lang="en-US" sz="3375" b="1">
                  <a:solidFill>
                    <a:srgbClr val="159596"/>
                  </a:solidFill>
                  <a:ea typeface="League Spartan" charset="0"/>
                  <a:cs typeface="Poppins" pitchFamily="2" charset="77"/>
                </a:rPr>
                <a:t>2.</a:t>
              </a:r>
            </a:p>
          </p:txBody>
        </p:sp>
        <p:sp>
          <p:nvSpPr>
            <p:cNvPr id="19" name="TextBox 18">
              <a:extLst>
                <a:ext uri="{FF2B5EF4-FFF2-40B4-BE49-F238E27FC236}">
                  <a16:creationId xmlns:a16="http://schemas.microsoft.com/office/drawing/2014/main" id="{D9C33153-FBE4-76F2-CD6A-78AE9E6D86C4}"/>
                </a:ext>
              </a:extLst>
            </p:cNvPr>
            <p:cNvSpPr txBox="1"/>
            <p:nvPr/>
          </p:nvSpPr>
          <p:spPr>
            <a:xfrm>
              <a:off x="3851461" y="2219641"/>
              <a:ext cx="1928144" cy="1569660"/>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Engaging Family Caregivers in Health Care Services and Systems </a:t>
              </a:r>
              <a:r>
                <a:rPr lang="en-US" sz="1200">
                  <a:solidFill>
                    <a:srgbClr val="272829"/>
                  </a:solidFill>
                  <a:ea typeface="League Spartan" charset="0"/>
                  <a:cs typeface="Poppins" pitchFamily="2" charset="77"/>
                </a:rPr>
                <a:t>to Ensure Person and Family Centered Care</a:t>
              </a:r>
              <a:r>
                <a:rPr lang="en-US" sz="1200" b="1">
                  <a:solidFill>
                    <a:srgbClr val="272829"/>
                  </a:solidFill>
                  <a:ea typeface="League Spartan" charset="0"/>
                  <a:cs typeface="Poppins" pitchFamily="2" charset="77"/>
                </a:rPr>
                <a:t> </a:t>
              </a:r>
              <a:r>
                <a:rPr lang="en-US" sz="1200">
                  <a:solidFill>
                    <a:srgbClr val="272829"/>
                  </a:solidFill>
                  <a:ea typeface="League Spartan" charset="0"/>
                  <a:cs typeface="Poppins" pitchFamily="2" charset="77"/>
                </a:rPr>
                <a:t>and to Promote Provider-Caregiver Engagement</a:t>
              </a:r>
            </a:p>
          </p:txBody>
        </p:sp>
        <p:sp>
          <p:nvSpPr>
            <p:cNvPr id="31" name="TextBox 30">
              <a:extLst>
                <a:ext uri="{FF2B5EF4-FFF2-40B4-BE49-F238E27FC236}">
                  <a16:creationId xmlns:a16="http://schemas.microsoft.com/office/drawing/2014/main" id="{31E00D46-94FC-B77F-81E7-FE489DF2AD64}"/>
                </a:ext>
              </a:extLst>
            </p:cNvPr>
            <p:cNvSpPr txBox="1"/>
            <p:nvPr/>
          </p:nvSpPr>
          <p:spPr>
            <a:xfrm>
              <a:off x="6211695" y="2698618"/>
              <a:ext cx="730784" cy="611706"/>
            </a:xfrm>
            <a:prstGeom prst="rect">
              <a:avLst/>
            </a:prstGeom>
            <a:noFill/>
          </p:spPr>
          <p:txBody>
            <a:bodyPr wrap="square" rtlCol="0" anchor="ctr" anchorCtr="0">
              <a:spAutoFit/>
            </a:bodyPr>
            <a:lstStyle/>
            <a:p>
              <a:pPr algn="ctr" defTabSz="685663"/>
              <a:r>
                <a:rPr lang="en-US" sz="3375" b="1">
                  <a:solidFill>
                    <a:srgbClr val="1264C3"/>
                  </a:solidFill>
                  <a:ea typeface="League Spartan" charset="0"/>
                  <a:cs typeface="Poppins" pitchFamily="2" charset="77"/>
                </a:rPr>
                <a:t>3.</a:t>
              </a:r>
            </a:p>
          </p:txBody>
        </p:sp>
        <p:sp>
          <p:nvSpPr>
            <p:cNvPr id="29" name="TextBox 28">
              <a:extLst>
                <a:ext uri="{FF2B5EF4-FFF2-40B4-BE49-F238E27FC236}">
                  <a16:creationId xmlns:a16="http://schemas.microsoft.com/office/drawing/2014/main" id="{9E073DFC-C64F-A6B3-9098-58E5380213B1}"/>
                </a:ext>
              </a:extLst>
            </p:cNvPr>
            <p:cNvSpPr txBox="1"/>
            <p:nvPr/>
          </p:nvSpPr>
          <p:spPr>
            <a:xfrm>
              <a:off x="6826813" y="2311973"/>
              <a:ext cx="1803331" cy="1384995"/>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Services and Supports for Family Caregivers </a:t>
              </a:r>
              <a:r>
                <a:rPr lang="en-US" sz="1200">
                  <a:solidFill>
                    <a:srgbClr val="272829"/>
                  </a:solidFill>
                  <a:ea typeface="League Spartan" charset="0"/>
                  <a:cs typeface="Poppins" pitchFamily="2" charset="77"/>
                </a:rPr>
                <a:t>to Help Caregivers Access Services that Allow Them to Provide Care in the Home</a:t>
              </a:r>
              <a:endParaRPr lang="en-US" sz="1200" b="1">
                <a:solidFill>
                  <a:srgbClr val="272829"/>
                </a:solidFill>
                <a:ea typeface="League Spartan" charset="0"/>
                <a:cs typeface="Poppins" pitchFamily="2" charset="77"/>
              </a:endParaRPr>
            </a:p>
          </p:txBody>
        </p:sp>
        <p:sp>
          <p:nvSpPr>
            <p:cNvPr id="16" name="TextBox 15">
              <a:extLst>
                <a:ext uri="{FF2B5EF4-FFF2-40B4-BE49-F238E27FC236}">
                  <a16:creationId xmlns:a16="http://schemas.microsoft.com/office/drawing/2014/main" id="{DA6EF7D0-417A-F180-DD20-91DD93CFD478}"/>
                </a:ext>
              </a:extLst>
            </p:cNvPr>
            <p:cNvSpPr txBox="1"/>
            <p:nvPr/>
          </p:nvSpPr>
          <p:spPr>
            <a:xfrm>
              <a:off x="215562" y="4721375"/>
              <a:ext cx="772048" cy="611706"/>
            </a:xfrm>
            <a:prstGeom prst="rect">
              <a:avLst/>
            </a:prstGeom>
            <a:noFill/>
          </p:spPr>
          <p:txBody>
            <a:bodyPr wrap="square" rtlCol="0" anchor="ctr" anchorCtr="0">
              <a:spAutoFit/>
            </a:bodyPr>
            <a:lstStyle/>
            <a:p>
              <a:pPr algn="ctr" defTabSz="685663"/>
              <a:r>
                <a:rPr lang="en-US" sz="3375" b="1">
                  <a:solidFill>
                    <a:srgbClr val="0547A3"/>
                  </a:solidFill>
                  <a:ea typeface="League Spartan" charset="0"/>
                  <a:cs typeface="Poppins" pitchFamily="2" charset="77"/>
                </a:rPr>
                <a:t>4.</a:t>
              </a:r>
            </a:p>
          </p:txBody>
        </p:sp>
        <p:sp>
          <p:nvSpPr>
            <p:cNvPr id="14" name="TextBox 13">
              <a:extLst>
                <a:ext uri="{FF2B5EF4-FFF2-40B4-BE49-F238E27FC236}">
                  <a16:creationId xmlns:a16="http://schemas.microsoft.com/office/drawing/2014/main" id="{B64733AE-091D-046F-1F2F-AFFF168E511F}"/>
                </a:ext>
              </a:extLst>
            </p:cNvPr>
            <p:cNvSpPr txBox="1"/>
            <p:nvPr/>
          </p:nvSpPr>
          <p:spPr>
            <a:xfrm>
              <a:off x="907169" y="4597045"/>
              <a:ext cx="1656456" cy="1015663"/>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Well Trained Direct Care Workforce </a:t>
              </a:r>
              <a:r>
                <a:rPr lang="en-US" sz="1200">
                  <a:solidFill>
                    <a:srgbClr val="272829"/>
                  </a:solidFill>
                  <a:ea typeface="League Spartan" charset="0"/>
                  <a:cs typeface="Poppins" pitchFamily="2" charset="77"/>
                </a:rPr>
                <a:t>for Family Caregivers Who Struggle to Find Qualified Aides</a:t>
              </a:r>
            </a:p>
          </p:txBody>
        </p:sp>
        <p:sp>
          <p:nvSpPr>
            <p:cNvPr id="26" name="TextBox 25">
              <a:extLst>
                <a:ext uri="{FF2B5EF4-FFF2-40B4-BE49-F238E27FC236}">
                  <a16:creationId xmlns:a16="http://schemas.microsoft.com/office/drawing/2014/main" id="{7CB414F4-061F-361C-13DE-611F15F76563}"/>
                </a:ext>
              </a:extLst>
            </p:cNvPr>
            <p:cNvSpPr txBox="1"/>
            <p:nvPr/>
          </p:nvSpPr>
          <p:spPr>
            <a:xfrm>
              <a:off x="3173854" y="4762266"/>
              <a:ext cx="757607" cy="611706"/>
            </a:xfrm>
            <a:prstGeom prst="rect">
              <a:avLst/>
            </a:prstGeom>
            <a:noFill/>
          </p:spPr>
          <p:txBody>
            <a:bodyPr wrap="square" rtlCol="0" anchor="ctr" anchorCtr="0">
              <a:spAutoFit/>
            </a:bodyPr>
            <a:lstStyle/>
            <a:p>
              <a:pPr algn="ctr" defTabSz="685663"/>
              <a:r>
                <a:rPr lang="en-US" sz="3375" b="1">
                  <a:solidFill>
                    <a:srgbClr val="153789"/>
                  </a:solidFill>
                  <a:ea typeface="League Spartan" charset="0"/>
                  <a:cs typeface="Poppins" pitchFamily="2" charset="77"/>
                </a:rPr>
                <a:t>5.</a:t>
              </a:r>
            </a:p>
          </p:txBody>
        </p:sp>
        <p:sp>
          <p:nvSpPr>
            <p:cNvPr id="24" name="TextBox 23">
              <a:extLst>
                <a:ext uri="{FF2B5EF4-FFF2-40B4-BE49-F238E27FC236}">
                  <a16:creationId xmlns:a16="http://schemas.microsoft.com/office/drawing/2014/main" id="{13401A93-B080-4FA1-A172-50D906785609}"/>
                </a:ext>
              </a:extLst>
            </p:cNvPr>
            <p:cNvSpPr txBox="1"/>
            <p:nvPr/>
          </p:nvSpPr>
          <p:spPr>
            <a:xfrm>
              <a:off x="3904679" y="4597045"/>
              <a:ext cx="1551098" cy="1015663"/>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Financial and Workplace Security </a:t>
              </a:r>
              <a:r>
                <a:rPr lang="en-US" sz="1200">
                  <a:solidFill>
                    <a:srgbClr val="272829"/>
                  </a:solidFill>
                  <a:ea typeface="League Spartan" charset="0"/>
                  <a:cs typeface="Poppins" pitchFamily="2" charset="77"/>
                </a:rPr>
                <a:t>to Prevent Financial Hardship and Destitution</a:t>
              </a:r>
              <a:endParaRPr lang="en-US" sz="1200" b="1">
                <a:solidFill>
                  <a:srgbClr val="272829"/>
                </a:solidFill>
                <a:ea typeface="League Spartan" charset="0"/>
                <a:cs typeface="Poppins" pitchFamily="2" charset="77"/>
              </a:endParaRPr>
            </a:p>
          </p:txBody>
        </p:sp>
        <p:sp>
          <p:nvSpPr>
            <p:cNvPr id="36" name="TextBox 35">
              <a:extLst>
                <a:ext uri="{FF2B5EF4-FFF2-40B4-BE49-F238E27FC236}">
                  <a16:creationId xmlns:a16="http://schemas.microsoft.com/office/drawing/2014/main" id="{B8A25B43-BDEC-FD87-E67A-D169BCFCBB92}"/>
                </a:ext>
              </a:extLst>
            </p:cNvPr>
            <p:cNvSpPr txBox="1"/>
            <p:nvPr/>
          </p:nvSpPr>
          <p:spPr>
            <a:xfrm>
              <a:off x="6139390" y="4799024"/>
              <a:ext cx="749353" cy="611706"/>
            </a:xfrm>
            <a:prstGeom prst="rect">
              <a:avLst/>
            </a:prstGeom>
            <a:noFill/>
          </p:spPr>
          <p:txBody>
            <a:bodyPr wrap="square" rtlCol="0" anchor="ctr" anchorCtr="0">
              <a:spAutoFit/>
            </a:bodyPr>
            <a:lstStyle/>
            <a:p>
              <a:pPr algn="ctr" defTabSz="685663"/>
              <a:r>
                <a:rPr lang="en-US" sz="3375" b="1">
                  <a:solidFill>
                    <a:srgbClr val="153789"/>
                  </a:solidFill>
                  <a:ea typeface="League Spartan" charset="0"/>
                  <a:cs typeface="Poppins" pitchFamily="2" charset="77"/>
                </a:rPr>
                <a:t>6.</a:t>
              </a:r>
            </a:p>
          </p:txBody>
        </p:sp>
        <p:sp>
          <p:nvSpPr>
            <p:cNvPr id="34" name="TextBox 33">
              <a:extLst>
                <a:ext uri="{FF2B5EF4-FFF2-40B4-BE49-F238E27FC236}">
                  <a16:creationId xmlns:a16="http://schemas.microsoft.com/office/drawing/2014/main" id="{0C9053AE-4D1E-7C8B-4529-CC1695F8CA9A}"/>
                </a:ext>
              </a:extLst>
            </p:cNvPr>
            <p:cNvSpPr txBox="1"/>
            <p:nvPr/>
          </p:nvSpPr>
          <p:spPr>
            <a:xfrm>
              <a:off x="6893546" y="4412378"/>
              <a:ext cx="1737129" cy="1384995"/>
            </a:xfrm>
            <a:prstGeom prst="rect">
              <a:avLst/>
            </a:prstGeom>
            <a:noFill/>
          </p:spPr>
          <p:txBody>
            <a:bodyPr wrap="square" rtlCol="0" anchor="b" anchorCtr="0">
              <a:spAutoFit/>
            </a:bodyPr>
            <a:lstStyle/>
            <a:p>
              <a:pPr defTabSz="685663"/>
              <a:r>
                <a:rPr lang="en-US" sz="1200" b="1">
                  <a:solidFill>
                    <a:srgbClr val="272829"/>
                  </a:solidFill>
                  <a:ea typeface="League Spartan" charset="0"/>
                  <a:cs typeface="Poppins" pitchFamily="2" charset="77"/>
                </a:rPr>
                <a:t>Research, Data, and Evidence-Informed Practices </a:t>
              </a:r>
              <a:r>
                <a:rPr lang="en-US" sz="1200">
                  <a:solidFill>
                    <a:srgbClr val="272829"/>
                  </a:solidFill>
                  <a:ea typeface="League Spartan" charset="0"/>
                  <a:cs typeface="Poppins" pitchFamily="2" charset="77"/>
                </a:rPr>
                <a:t>to Promote the Availability of Data and Research on Family Caregivers, to Inform Policies</a:t>
              </a:r>
              <a:endParaRPr lang="en-US" sz="1200" b="1">
                <a:solidFill>
                  <a:srgbClr val="272829"/>
                </a:solidFill>
                <a:ea typeface="League Spartan" charset="0"/>
                <a:cs typeface="Poppins" pitchFamily="2" charset="77"/>
              </a:endParaRPr>
            </a:p>
          </p:txBody>
        </p:sp>
      </p:grpSp>
      <p:sp>
        <p:nvSpPr>
          <p:cNvPr id="5" name="TextBox 4">
            <a:extLst>
              <a:ext uri="{FF2B5EF4-FFF2-40B4-BE49-F238E27FC236}">
                <a16:creationId xmlns:a16="http://schemas.microsoft.com/office/drawing/2014/main" id="{F9715455-8371-36EB-10E6-8E881A083B1F}"/>
              </a:ext>
            </a:extLst>
          </p:cNvPr>
          <p:cNvSpPr txBox="1"/>
          <p:nvPr/>
        </p:nvSpPr>
        <p:spPr>
          <a:xfrm>
            <a:off x="143643" y="6071099"/>
            <a:ext cx="8082003" cy="246221"/>
          </a:xfrm>
          <a:prstGeom prst="rect">
            <a:avLst/>
          </a:prstGeom>
          <a:noFill/>
        </p:spPr>
        <p:txBody>
          <a:bodyPr wrap="square">
            <a:spAutoFit/>
          </a:bodyPr>
          <a:lstStyle/>
          <a:p>
            <a:r>
              <a:rPr lang="en-US" sz="1000"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Reference</a:t>
            </a:r>
            <a:r>
              <a:rPr lang="en-US" sz="10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000" u="sng">
                <a:latin typeface="Arial" panose="020B0604020202020204" pitchFamily="34" charset="0"/>
                <a:cs typeface="Arial" panose="020B0604020202020204" pitchFamily="34" charset="0"/>
              </a:rPr>
              <a:t>2022 National Strategy to Support Family Caregivers</a:t>
            </a:r>
          </a:p>
        </p:txBody>
      </p:sp>
      <p:sp>
        <p:nvSpPr>
          <p:cNvPr id="15" name="Slide Number Placeholder 14">
            <a:extLst>
              <a:ext uri="{FF2B5EF4-FFF2-40B4-BE49-F238E27FC236}">
                <a16:creationId xmlns:a16="http://schemas.microsoft.com/office/drawing/2014/main" id="{17D55E15-3C60-14AC-06B7-74339680020A}"/>
              </a:ext>
            </a:extLst>
          </p:cNvPr>
          <p:cNvSpPr>
            <a:spLocks noGrp="1"/>
          </p:cNvSpPr>
          <p:nvPr>
            <p:ph type="sldNum" sz="quarter" idx="19"/>
          </p:nvPr>
        </p:nvSpPr>
        <p:spPr>
          <a:xfrm>
            <a:off x="6809625" y="6469771"/>
            <a:ext cx="283464" cy="246888"/>
          </a:xfrm>
        </p:spPr>
        <p:txBody>
          <a:bodyPr/>
          <a:lstStyle/>
          <a:p>
            <a:fld id="{941CDEBD-16F1-41F0-8F30-3311B475174D}" type="slidenum">
              <a:rPr lang="en-US" sz="1000" smtClean="0"/>
              <a:pPr/>
              <a:t>6</a:t>
            </a:fld>
            <a:endParaRPr lang="en-US" sz="1000"/>
          </a:p>
        </p:txBody>
      </p:sp>
      <p:pic>
        <p:nvPicPr>
          <p:cNvPr id="38" name="Picture 2" descr="DHSS Logo">
            <a:extLst>
              <a:ext uri="{FF2B5EF4-FFF2-40B4-BE49-F238E27FC236}">
                <a16:creationId xmlns:a16="http://schemas.microsoft.com/office/drawing/2014/main" id="{23B0C19F-37BC-4676-F512-1D6DD95BD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294" y="6388203"/>
            <a:ext cx="1079917" cy="35172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DD20ED37-32F4-EC2D-87F5-49D270D19011}"/>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41F614-3998-C5DE-1A1D-9F18025A9120}"/>
              </a:ext>
            </a:extLst>
          </p:cNvPr>
          <p:cNvSpPr txBox="1"/>
          <p:nvPr/>
        </p:nvSpPr>
        <p:spPr>
          <a:xfrm>
            <a:off x="245759" y="5712492"/>
            <a:ext cx="8553047" cy="323165"/>
          </a:xfrm>
          <a:prstGeom prst="rect">
            <a:avLst/>
          </a:prstGeom>
          <a:solidFill>
            <a:srgbClr val="EAFFCD"/>
          </a:solidFill>
          <a:ln>
            <a:solidFill>
              <a:srgbClr val="EAFFCD"/>
            </a:solidFill>
          </a:ln>
        </p:spPr>
        <p:txBody>
          <a:bodyPr wrap="square" rtlCol="0">
            <a:spAutoFit/>
          </a:bodyPr>
          <a:lstStyle/>
          <a:p>
            <a:pPr algn="ctr"/>
            <a:r>
              <a:rPr lang="en-US" sz="1500" b="1"/>
              <a:t>Which of these topic areas would you prioritize for DCAN’s consideration?</a:t>
            </a:r>
          </a:p>
        </p:txBody>
      </p:sp>
      <p:sp>
        <p:nvSpPr>
          <p:cNvPr id="35" name="Rectangle 34">
            <a:extLst>
              <a:ext uri="{FF2B5EF4-FFF2-40B4-BE49-F238E27FC236}">
                <a16:creationId xmlns:a16="http://schemas.microsoft.com/office/drawing/2014/main" id="{62E57084-C803-0F2F-3337-942046B5DFB4}"/>
              </a:ext>
            </a:extLst>
          </p:cNvPr>
          <p:cNvSpPr>
            <a:spLocks noGrp="1" noRot="1" noMove="1" noResize="1" noEditPoints="1" noAdjustHandles="1" noChangeArrowheads="1" noChangeShapeType="1"/>
          </p:cNvSpPr>
          <p:nvPr/>
        </p:nvSpPr>
        <p:spPr>
          <a:xfrm>
            <a:off x="227835" y="6400800"/>
            <a:ext cx="2298333"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ate Placeholder 4">
            <a:extLst>
              <a:ext uri="{FF2B5EF4-FFF2-40B4-BE49-F238E27FC236}">
                <a16:creationId xmlns:a16="http://schemas.microsoft.com/office/drawing/2014/main" id="{2524E0C9-F463-C219-CF15-253D2F4EFF88}"/>
              </a:ext>
            </a:extLst>
          </p:cNvPr>
          <p:cNvSpPr txBox="1">
            <a:spLocks/>
          </p:cNvSpPr>
          <p:nvPr/>
        </p:nvSpPr>
        <p:spPr>
          <a:xfrm>
            <a:off x="5628486" y="6469771"/>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107581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12B3-BD0B-C7E6-8B7E-F0C39A32C96C}"/>
              </a:ext>
            </a:extLst>
          </p:cNvPr>
          <p:cNvSpPr>
            <a:spLocks noGrp="1"/>
          </p:cNvSpPr>
          <p:nvPr>
            <p:ph type="title"/>
          </p:nvPr>
        </p:nvSpPr>
        <p:spPr>
          <a:xfrm>
            <a:off x="297492" y="322563"/>
            <a:ext cx="8413549" cy="521208"/>
          </a:xfrm>
        </p:spPr>
        <p:txBody>
          <a:bodyPr/>
          <a:lstStyle/>
          <a:p>
            <a:r>
              <a:rPr lang="en-US"/>
              <a:t>A Vision for DCAN’s Role in Evolving the Caregiver Support System</a:t>
            </a:r>
          </a:p>
        </p:txBody>
      </p:sp>
      <p:sp>
        <p:nvSpPr>
          <p:cNvPr id="59" name="Text Placeholder 2">
            <a:extLst>
              <a:ext uri="{FF2B5EF4-FFF2-40B4-BE49-F238E27FC236}">
                <a16:creationId xmlns:a16="http://schemas.microsoft.com/office/drawing/2014/main" id="{17F2067D-2367-8708-8CF1-731E3601D7B4}"/>
              </a:ext>
            </a:extLst>
          </p:cNvPr>
          <p:cNvSpPr>
            <a:spLocks noGrp="1"/>
          </p:cNvSpPr>
          <p:nvPr>
            <p:ph type="body" sz="quarter" idx="20"/>
          </p:nvPr>
        </p:nvSpPr>
        <p:spPr>
          <a:xfrm>
            <a:off x="365225" y="1390956"/>
            <a:ext cx="8458200" cy="778954"/>
          </a:xfrm>
        </p:spPr>
        <p:txBody>
          <a:bodyPr/>
          <a:lstStyle/>
          <a:p>
            <a:r>
              <a:rPr lang="en-US"/>
              <a:t>DCAN will serve as an action planning committee, where meeting participants will provide direct advisory support to the State to enact change and improve caregiver support services in Delaware.</a:t>
            </a:r>
          </a:p>
          <a:p>
            <a:r>
              <a:rPr lang="en-US"/>
              <a:t> </a:t>
            </a:r>
          </a:p>
        </p:txBody>
      </p:sp>
      <p:grpSp>
        <p:nvGrpSpPr>
          <p:cNvPr id="4" name="Group 3">
            <a:extLst>
              <a:ext uri="{FF2B5EF4-FFF2-40B4-BE49-F238E27FC236}">
                <a16:creationId xmlns:a16="http://schemas.microsoft.com/office/drawing/2014/main" id="{413A5621-FFDE-4CCE-5BCB-C608656574CE}"/>
              </a:ext>
              <a:ext uri="{C183D7F6-B498-43B3-948B-1728B52AA6E4}">
                <adec:decorative xmlns:adec="http://schemas.microsoft.com/office/drawing/2017/decorative" val="1"/>
              </a:ext>
            </a:extLst>
          </p:cNvPr>
          <p:cNvGrpSpPr/>
          <p:nvPr/>
        </p:nvGrpSpPr>
        <p:grpSpPr>
          <a:xfrm>
            <a:off x="648473" y="2265755"/>
            <a:ext cx="7847055" cy="2962476"/>
            <a:chOff x="648473" y="2265755"/>
            <a:chExt cx="7847055" cy="2962476"/>
          </a:xfrm>
        </p:grpSpPr>
        <p:sp>
          <p:nvSpPr>
            <p:cNvPr id="44" name="Rectangle 43">
              <a:extLst>
                <a:ext uri="{FF2B5EF4-FFF2-40B4-BE49-F238E27FC236}">
                  <a16:creationId xmlns:a16="http://schemas.microsoft.com/office/drawing/2014/main" id="{CC1EF139-6DAB-5402-F5A1-260387FDD1CA}"/>
                </a:ext>
              </a:extLst>
            </p:cNvPr>
            <p:cNvSpPr/>
            <p:nvPr/>
          </p:nvSpPr>
          <p:spPr>
            <a:xfrm>
              <a:off x="648473" y="2265755"/>
              <a:ext cx="1680315" cy="2962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endParaRPr>
            </a:p>
          </p:txBody>
        </p:sp>
        <p:sp>
          <p:nvSpPr>
            <p:cNvPr id="45" name="Rectangle 44">
              <a:extLst>
                <a:ext uri="{FF2B5EF4-FFF2-40B4-BE49-F238E27FC236}">
                  <a16:creationId xmlns:a16="http://schemas.microsoft.com/office/drawing/2014/main" id="{28E10DEB-FDC0-7108-34D1-8B31F7B6451B}"/>
                </a:ext>
              </a:extLst>
            </p:cNvPr>
            <p:cNvSpPr/>
            <p:nvPr/>
          </p:nvSpPr>
          <p:spPr>
            <a:xfrm>
              <a:off x="2184932" y="2457445"/>
              <a:ext cx="1680315" cy="2579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endParaRPr>
            </a:p>
          </p:txBody>
        </p:sp>
        <p:sp>
          <p:nvSpPr>
            <p:cNvPr id="46" name="Rectangle 45">
              <a:extLst>
                <a:ext uri="{FF2B5EF4-FFF2-40B4-BE49-F238E27FC236}">
                  <a16:creationId xmlns:a16="http://schemas.microsoft.com/office/drawing/2014/main" id="{D9E8DFD0-9D75-4213-79EC-E4E8CC85258F}"/>
                </a:ext>
              </a:extLst>
            </p:cNvPr>
            <p:cNvSpPr/>
            <p:nvPr/>
          </p:nvSpPr>
          <p:spPr>
            <a:xfrm>
              <a:off x="3727113" y="2649134"/>
              <a:ext cx="1680315" cy="21957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endParaRPr>
            </a:p>
          </p:txBody>
        </p:sp>
        <p:sp>
          <p:nvSpPr>
            <p:cNvPr id="47" name="Rectangle 46">
              <a:extLst>
                <a:ext uri="{FF2B5EF4-FFF2-40B4-BE49-F238E27FC236}">
                  <a16:creationId xmlns:a16="http://schemas.microsoft.com/office/drawing/2014/main" id="{F9F8C0E8-F484-C3F7-DAC8-23D7BE8731CB}"/>
                </a:ext>
              </a:extLst>
            </p:cNvPr>
            <p:cNvSpPr/>
            <p:nvPr/>
          </p:nvSpPr>
          <p:spPr>
            <a:xfrm>
              <a:off x="5263571" y="2869868"/>
              <a:ext cx="1680315" cy="1841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endParaRPr>
            </a:p>
          </p:txBody>
        </p:sp>
        <p:sp>
          <p:nvSpPr>
            <p:cNvPr id="48" name="Right Arrow 1">
              <a:extLst>
                <a:ext uri="{FF2B5EF4-FFF2-40B4-BE49-F238E27FC236}">
                  <a16:creationId xmlns:a16="http://schemas.microsoft.com/office/drawing/2014/main" id="{3430089C-7041-3956-4821-9DA4DBF98D3B}"/>
                </a:ext>
              </a:extLst>
            </p:cNvPr>
            <p:cNvSpPr/>
            <p:nvPr/>
          </p:nvSpPr>
          <p:spPr>
            <a:xfrm>
              <a:off x="6815213" y="2416783"/>
              <a:ext cx="1680315" cy="2516173"/>
            </a:xfrm>
            <a:prstGeom prst="rightArrow">
              <a:avLst>
                <a:gd name="adj1" fmla="val 50000"/>
                <a:gd name="adj2" fmla="val 472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1350">
                <a:solidFill>
                  <a:srgbClr val="FFFFFF"/>
                </a:solidFill>
              </a:endParaRPr>
            </a:p>
          </p:txBody>
        </p:sp>
      </p:grpSp>
      <p:sp>
        <p:nvSpPr>
          <p:cNvPr id="51" name="TextBox 50">
            <a:extLst>
              <a:ext uri="{FF2B5EF4-FFF2-40B4-BE49-F238E27FC236}">
                <a16:creationId xmlns:a16="http://schemas.microsoft.com/office/drawing/2014/main" id="{FED76D39-696A-1591-2C80-30CA80994974}"/>
              </a:ext>
            </a:extLst>
          </p:cNvPr>
          <p:cNvSpPr txBox="1"/>
          <p:nvPr/>
        </p:nvSpPr>
        <p:spPr>
          <a:xfrm>
            <a:off x="695420" y="2391112"/>
            <a:ext cx="1481428" cy="747221"/>
          </a:xfrm>
          <a:prstGeom prst="rect">
            <a:avLst/>
          </a:prstGeom>
          <a:noFill/>
        </p:spPr>
        <p:txBody>
          <a:bodyPr wrap="square" rtlCol="0" anchor="ctr">
            <a:spAutoFit/>
          </a:bodyPr>
          <a:lstStyle/>
          <a:p>
            <a:pPr algn="ctr" defTabSz="685663"/>
            <a:r>
              <a:rPr lang="en-US" sz="1400" b="1">
                <a:solidFill>
                  <a:srgbClr val="FFFFFF"/>
                </a:solidFill>
                <a:ea typeface="League Spartan" charset="0"/>
                <a:cs typeface="Poppins" pitchFamily="2" charset="77"/>
              </a:rPr>
              <a:t>Collaboration of Caregiving Community</a:t>
            </a:r>
          </a:p>
        </p:txBody>
      </p:sp>
      <p:sp>
        <p:nvSpPr>
          <p:cNvPr id="49" name="Subtitle 2">
            <a:extLst>
              <a:ext uri="{FF2B5EF4-FFF2-40B4-BE49-F238E27FC236}">
                <a16:creationId xmlns:a16="http://schemas.microsoft.com/office/drawing/2014/main" id="{13582A20-9437-61DD-98E4-825C2E808B03}"/>
              </a:ext>
            </a:extLst>
          </p:cNvPr>
          <p:cNvSpPr txBox="1">
            <a:spLocks/>
          </p:cNvSpPr>
          <p:nvPr/>
        </p:nvSpPr>
        <p:spPr>
          <a:xfrm>
            <a:off x="750444" y="3185233"/>
            <a:ext cx="1390512" cy="187410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407864">
              <a:lnSpc>
                <a:spcPct val="82578"/>
              </a:lnSpc>
            </a:pPr>
            <a:r>
              <a:rPr lang="en-US" sz="1200">
                <a:solidFill>
                  <a:schemeClr val="bg1"/>
                </a:solidFill>
                <a:latin typeface="+mn-lt"/>
                <a:ea typeface="Lato" panose="020F0502020204030203" pitchFamily="34" charset="0"/>
                <a:cs typeface="Lato" panose="020F0502020204030203" pitchFamily="34" charset="0"/>
              </a:rPr>
              <a:t>DCAN participation and leadership should capture the diverse caregiving community including, but not limited to, Caregivers, Community Leaders, State Agencies, and Legislators. </a:t>
            </a:r>
            <a:endParaRPr lang="en-US"/>
          </a:p>
        </p:txBody>
      </p:sp>
      <p:sp>
        <p:nvSpPr>
          <p:cNvPr id="57" name="TextBox 56">
            <a:extLst>
              <a:ext uri="{FF2B5EF4-FFF2-40B4-BE49-F238E27FC236}">
                <a16:creationId xmlns:a16="http://schemas.microsoft.com/office/drawing/2014/main" id="{3478325B-B865-3DC4-7C39-5D8E8058A456}"/>
              </a:ext>
            </a:extLst>
          </p:cNvPr>
          <p:cNvSpPr txBox="1"/>
          <p:nvPr/>
        </p:nvSpPr>
        <p:spPr>
          <a:xfrm>
            <a:off x="2354335" y="2401405"/>
            <a:ext cx="1279771" cy="954107"/>
          </a:xfrm>
          <a:prstGeom prst="rect">
            <a:avLst/>
          </a:prstGeom>
          <a:noFill/>
        </p:spPr>
        <p:txBody>
          <a:bodyPr wrap="square" rtlCol="0" anchor="ctr">
            <a:spAutoFit/>
          </a:bodyPr>
          <a:lstStyle/>
          <a:p>
            <a:pPr algn="ctr" defTabSz="685663"/>
            <a:r>
              <a:rPr lang="en-US" sz="1400" b="1">
                <a:ea typeface="League Spartan" charset="0"/>
                <a:cs typeface="Poppins" pitchFamily="2" charset="77"/>
              </a:rPr>
              <a:t>Diverse Annual Events and Meetings</a:t>
            </a:r>
          </a:p>
        </p:txBody>
      </p:sp>
      <p:sp>
        <p:nvSpPr>
          <p:cNvPr id="58" name="Subtitle 2">
            <a:extLst>
              <a:ext uri="{FF2B5EF4-FFF2-40B4-BE49-F238E27FC236}">
                <a16:creationId xmlns:a16="http://schemas.microsoft.com/office/drawing/2014/main" id="{233DADED-C776-BABC-A78A-AD7504C3173F}"/>
              </a:ext>
            </a:extLst>
          </p:cNvPr>
          <p:cNvSpPr txBox="1">
            <a:spLocks/>
          </p:cNvSpPr>
          <p:nvPr/>
        </p:nvSpPr>
        <p:spPr>
          <a:xfrm>
            <a:off x="2285268" y="3346305"/>
            <a:ext cx="1390512" cy="1567609"/>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407864">
              <a:lnSpc>
                <a:spcPct val="82578"/>
              </a:lnSpc>
            </a:pPr>
            <a:r>
              <a:rPr lang="en-US" sz="1200">
                <a:solidFill>
                  <a:schemeClr val="tx1"/>
                </a:solidFill>
                <a:latin typeface="+mn-lt"/>
                <a:ea typeface="Lato" panose="020F0502020204030203" pitchFamily="34" charset="0"/>
                <a:cs typeface="Lato" panose="020F0502020204030203" pitchFamily="34" charset="0"/>
              </a:rPr>
              <a:t>Develop an annual calendar of diverse DCAN meetings and events such as education/resource fairs, caregiver empowerment events, and legislative advocacy sessions.  </a:t>
            </a:r>
            <a:endParaRPr lang="en-US">
              <a:solidFill>
                <a:schemeClr val="tx1"/>
              </a:solidFill>
            </a:endParaRPr>
          </a:p>
        </p:txBody>
      </p:sp>
      <p:sp>
        <p:nvSpPr>
          <p:cNvPr id="52" name="TextBox 51">
            <a:extLst>
              <a:ext uri="{FF2B5EF4-FFF2-40B4-BE49-F238E27FC236}">
                <a16:creationId xmlns:a16="http://schemas.microsoft.com/office/drawing/2014/main" id="{448D2F1E-76A5-B6D8-BC60-260DBA28BD45}"/>
              </a:ext>
            </a:extLst>
          </p:cNvPr>
          <p:cNvSpPr txBox="1"/>
          <p:nvPr/>
        </p:nvSpPr>
        <p:spPr>
          <a:xfrm>
            <a:off x="3943114" y="2771693"/>
            <a:ext cx="1285942" cy="523220"/>
          </a:xfrm>
          <a:prstGeom prst="rect">
            <a:avLst/>
          </a:prstGeom>
          <a:noFill/>
        </p:spPr>
        <p:txBody>
          <a:bodyPr wrap="square" rtlCol="0" anchor="ctr">
            <a:spAutoFit/>
          </a:bodyPr>
          <a:lstStyle/>
          <a:p>
            <a:pPr algn="ctr" defTabSz="685663"/>
            <a:r>
              <a:rPr lang="en-US" sz="1400" b="1">
                <a:ea typeface="League Spartan" charset="0"/>
                <a:cs typeface="Poppins" pitchFamily="2" charset="77"/>
              </a:rPr>
              <a:t>Information Sharing</a:t>
            </a:r>
          </a:p>
        </p:txBody>
      </p:sp>
      <p:sp>
        <p:nvSpPr>
          <p:cNvPr id="56" name="Subtitle 2">
            <a:extLst>
              <a:ext uri="{FF2B5EF4-FFF2-40B4-BE49-F238E27FC236}">
                <a16:creationId xmlns:a16="http://schemas.microsoft.com/office/drawing/2014/main" id="{B7365FC7-B0B8-2E6C-5E01-5EE1BB64109A}"/>
              </a:ext>
            </a:extLst>
          </p:cNvPr>
          <p:cNvSpPr txBox="1">
            <a:spLocks/>
          </p:cNvSpPr>
          <p:nvPr/>
        </p:nvSpPr>
        <p:spPr>
          <a:xfrm>
            <a:off x="3809011" y="3373133"/>
            <a:ext cx="1390512" cy="110786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407864">
              <a:lnSpc>
                <a:spcPct val="82578"/>
              </a:lnSpc>
            </a:pPr>
            <a:r>
              <a:rPr lang="en-US" sz="1200">
                <a:solidFill>
                  <a:schemeClr val="tx1"/>
                </a:solidFill>
                <a:latin typeface="+mn-lt"/>
                <a:ea typeface="Lato" panose="020F0502020204030203" pitchFamily="34" charset="0"/>
                <a:cs typeface="Lato" panose="020F0502020204030203" pitchFamily="34" charset="0"/>
              </a:rPr>
              <a:t>Set a standard of collective information sharing across throughout Delaware’s caregiving community.</a:t>
            </a:r>
            <a:endParaRPr lang="en-US"/>
          </a:p>
        </p:txBody>
      </p:sp>
      <p:sp>
        <p:nvSpPr>
          <p:cNvPr id="53" name="TextBox 52">
            <a:extLst>
              <a:ext uri="{FF2B5EF4-FFF2-40B4-BE49-F238E27FC236}">
                <a16:creationId xmlns:a16="http://schemas.microsoft.com/office/drawing/2014/main" id="{30A0E877-2918-1017-D29E-2F944DA71A45}"/>
              </a:ext>
            </a:extLst>
          </p:cNvPr>
          <p:cNvSpPr txBox="1"/>
          <p:nvPr/>
        </p:nvSpPr>
        <p:spPr>
          <a:xfrm>
            <a:off x="5510095" y="2853977"/>
            <a:ext cx="1149299" cy="747221"/>
          </a:xfrm>
          <a:prstGeom prst="rect">
            <a:avLst/>
          </a:prstGeom>
          <a:noFill/>
        </p:spPr>
        <p:txBody>
          <a:bodyPr wrap="square" rtlCol="0" anchor="ctr">
            <a:spAutoFit/>
          </a:bodyPr>
          <a:lstStyle/>
          <a:p>
            <a:pPr algn="ctr" defTabSz="685663"/>
            <a:r>
              <a:rPr lang="en-US" sz="1400" b="1">
                <a:ea typeface="League Spartan" charset="0"/>
                <a:cs typeface="Poppins" pitchFamily="2" charset="77"/>
              </a:rPr>
              <a:t>Action from State Agencies</a:t>
            </a:r>
          </a:p>
        </p:txBody>
      </p:sp>
      <p:sp>
        <p:nvSpPr>
          <p:cNvPr id="55" name="Subtitle 2">
            <a:extLst>
              <a:ext uri="{FF2B5EF4-FFF2-40B4-BE49-F238E27FC236}">
                <a16:creationId xmlns:a16="http://schemas.microsoft.com/office/drawing/2014/main" id="{46E32FF9-15AB-65B7-A168-8ACC09B4DEE0}"/>
              </a:ext>
            </a:extLst>
          </p:cNvPr>
          <p:cNvSpPr txBox="1">
            <a:spLocks/>
          </p:cNvSpPr>
          <p:nvPr/>
        </p:nvSpPr>
        <p:spPr>
          <a:xfrm>
            <a:off x="5381743" y="3601198"/>
            <a:ext cx="1390512" cy="95462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407864">
              <a:lnSpc>
                <a:spcPct val="82578"/>
              </a:lnSpc>
            </a:pPr>
            <a:r>
              <a:rPr lang="en-US" sz="1200">
                <a:solidFill>
                  <a:schemeClr val="tx1"/>
                </a:solidFill>
                <a:latin typeface="+mn-lt"/>
                <a:ea typeface="Lato" panose="020F0502020204030203" pitchFamily="34" charset="0"/>
                <a:cs typeface="Lato" panose="020F0502020204030203" pitchFamily="34" charset="0"/>
              </a:rPr>
              <a:t>Support from State Agencies to encourage change at the administrative level and beyond.</a:t>
            </a:r>
            <a:endParaRPr lang="en-US"/>
          </a:p>
        </p:txBody>
      </p:sp>
      <p:sp>
        <p:nvSpPr>
          <p:cNvPr id="54" name="TextBox 53">
            <a:extLst>
              <a:ext uri="{FF2B5EF4-FFF2-40B4-BE49-F238E27FC236}">
                <a16:creationId xmlns:a16="http://schemas.microsoft.com/office/drawing/2014/main" id="{1410437B-49ED-B868-8241-17C1DC29CAC9}"/>
              </a:ext>
            </a:extLst>
          </p:cNvPr>
          <p:cNvSpPr txBox="1"/>
          <p:nvPr/>
        </p:nvSpPr>
        <p:spPr>
          <a:xfrm>
            <a:off x="6815213" y="3123414"/>
            <a:ext cx="1406713" cy="260051"/>
          </a:xfrm>
          <a:prstGeom prst="rect">
            <a:avLst/>
          </a:prstGeom>
          <a:noFill/>
        </p:spPr>
        <p:txBody>
          <a:bodyPr wrap="square" rtlCol="0" anchor="ctr">
            <a:spAutoFit/>
          </a:bodyPr>
          <a:lstStyle/>
          <a:p>
            <a:pPr defTabSz="685663"/>
            <a:r>
              <a:rPr lang="en-US" sz="1400" b="1">
                <a:solidFill>
                  <a:srgbClr val="FFFFFF"/>
                </a:solidFill>
                <a:ea typeface="League Spartan" charset="0"/>
                <a:cs typeface="Poppins" pitchFamily="2" charset="77"/>
              </a:rPr>
              <a:t>Policy Change</a:t>
            </a:r>
          </a:p>
        </p:txBody>
      </p:sp>
      <p:sp>
        <p:nvSpPr>
          <p:cNvPr id="50" name="Subtitle 2">
            <a:extLst>
              <a:ext uri="{FF2B5EF4-FFF2-40B4-BE49-F238E27FC236}">
                <a16:creationId xmlns:a16="http://schemas.microsoft.com/office/drawing/2014/main" id="{7E654EDE-4FA2-0E45-7EBE-416B321DDF52}"/>
              </a:ext>
            </a:extLst>
          </p:cNvPr>
          <p:cNvSpPr txBox="1">
            <a:spLocks/>
          </p:cNvSpPr>
          <p:nvPr/>
        </p:nvSpPr>
        <p:spPr>
          <a:xfrm>
            <a:off x="6857208" y="3373133"/>
            <a:ext cx="1321813" cy="80137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407864">
              <a:lnSpc>
                <a:spcPct val="82578"/>
              </a:lnSpc>
            </a:pPr>
            <a:r>
              <a:rPr lang="en-US" sz="1200">
                <a:solidFill>
                  <a:srgbClr val="FFFFFF"/>
                </a:solidFill>
                <a:latin typeface="+mn-lt"/>
                <a:ea typeface="Lato" panose="020F0502020204030203" pitchFamily="34" charset="0"/>
                <a:cs typeface="Lato" panose="020F0502020204030203" pitchFamily="34" charset="0"/>
              </a:rPr>
              <a:t>Sustainable change and support for Delaware’s Caregivers. </a:t>
            </a:r>
            <a:endParaRPr lang="en-US"/>
          </a:p>
        </p:txBody>
      </p:sp>
      <p:sp>
        <p:nvSpPr>
          <p:cNvPr id="78" name="TextBox 77">
            <a:extLst>
              <a:ext uri="{FF2B5EF4-FFF2-40B4-BE49-F238E27FC236}">
                <a16:creationId xmlns:a16="http://schemas.microsoft.com/office/drawing/2014/main" id="{ACB519EA-7FF6-1BCA-82BE-CD1EC97B37AE}"/>
              </a:ext>
            </a:extLst>
          </p:cNvPr>
          <p:cNvSpPr txBox="1"/>
          <p:nvPr/>
        </p:nvSpPr>
        <p:spPr>
          <a:xfrm>
            <a:off x="652999" y="5358787"/>
            <a:ext cx="8170426" cy="784830"/>
          </a:xfrm>
          <a:prstGeom prst="rect">
            <a:avLst/>
          </a:prstGeom>
          <a:solidFill>
            <a:schemeClr val="accent2">
              <a:lumMod val="20000"/>
              <a:lumOff val="80000"/>
            </a:schemeClr>
          </a:solidFill>
        </p:spPr>
        <p:txBody>
          <a:bodyPr wrap="square" rtlCol="0">
            <a:spAutoFit/>
          </a:bodyPr>
          <a:lstStyle/>
          <a:p>
            <a:pPr algn="ctr"/>
            <a:r>
              <a:rPr lang="en-US" sz="1500" b="1"/>
              <a:t>By partnering with the caregiving community, DCAN will provide an outlet for your voice to be heard throughout the state’s diverse caregiving network, driving meaningful and impactful change.</a:t>
            </a:r>
          </a:p>
        </p:txBody>
      </p:sp>
      <p:sp>
        <p:nvSpPr>
          <p:cNvPr id="5" name="Slide Number Placeholder 4">
            <a:extLst>
              <a:ext uri="{FF2B5EF4-FFF2-40B4-BE49-F238E27FC236}">
                <a16:creationId xmlns:a16="http://schemas.microsoft.com/office/drawing/2014/main" id="{4CC0589A-24AB-AC1C-67E1-ED1C5F0F4EDC}"/>
              </a:ext>
            </a:extLst>
          </p:cNvPr>
          <p:cNvSpPr>
            <a:spLocks noGrp="1"/>
          </p:cNvSpPr>
          <p:nvPr>
            <p:ph type="sldNum" sz="quarter" idx="19"/>
          </p:nvPr>
        </p:nvSpPr>
        <p:spPr>
          <a:xfrm>
            <a:off x="7150471" y="6481421"/>
            <a:ext cx="283464" cy="246888"/>
          </a:xfrm>
        </p:spPr>
        <p:txBody>
          <a:bodyPr/>
          <a:lstStyle/>
          <a:p>
            <a:fld id="{941CDEBD-16F1-41F0-8F30-3311B475174D}" type="slidenum">
              <a:rPr lang="en-US" sz="1000" smtClean="0"/>
              <a:pPr/>
              <a:t>7</a:t>
            </a:fld>
            <a:endParaRPr lang="en-US" sz="1000"/>
          </a:p>
        </p:txBody>
      </p:sp>
      <p:pic>
        <p:nvPicPr>
          <p:cNvPr id="41" name="Picture 2" descr="DHSS Logo">
            <a:extLst>
              <a:ext uri="{FF2B5EF4-FFF2-40B4-BE49-F238E27FC236}">
                <a16:creationId xmlns:a16="http://schemas.microsoft.com/office/drawing/2014/main" id="{F85A4BC7-BE6A-18A9-680A-D116D691B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464"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434F42D-DD47-1761-691B-235244A06F0F}"/>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B1E09F7-3D6E-7047-2A24-8BF5A5E6C780}"/>
              </a:ext>
            </a:extLst>
          </p:cNvPr>
          <p:cNvSpPr>
            <a:spLocks noGrp="1" noRot="1" noMove="1" noResize="1" noEditPoints="1" noAdjustHandles="1" noChangeArrowheads="1" noChangeShapeType="1"/>
          </p:cNvSpPr>
          <p:nvPr/>
        </p:nvSpPr>
        <p:spPr>
          <a:xfrm>
            <a:off x="227835" y="6400800"/>
            <a:ext cx="2298333"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4">
            <a:extLst>
              <a:ext uri="{FF2B5EF4-FFF2-40B4-BE49-F238E27FC236}">
                <a16:creationId xmlns:a16="http://schemas.microsoft.com/office/drawing/2014/main" id="{FC71B83C-31FB-38DD-8264-BA3DE5A302E3}"/>
              </a:ext>
            </a:extLst>
          </p:cNvPr>
          <p:cNvSpPr txBox="1">
            <a:spLocks/>
          </p:cNvSpPr>
          <p:nvPr/>
        </p:nvSpPr>
        <p:spPr>
          <a:xfrm>
            <a:off x="5726619" y="6464686"/>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63000130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3E2B762-3700-F280-12D9-9A24B6EF17A8}"/>
              </a:ext>
              <a:ext uri="{C183D7F6-B498-43B3-948B-1728B52AA6E4}">
                <adec:decorative xmlns:adec="http://schemas.microsoft.com/office/drawing/2017/decorative" val="1"/>
              </a:ext>
            </a:extLst>
          </p:cNvPr>
          <p:cNvGrpSpPr/>
          <p:nvPr/>
        </p:nvGrpSpPr>
        <p:grpSpPr>
          <a:xfrm>
            <a:off x="567082" y="2221529"/>
            <a:ext cx="2940496" cy="3210353"/>
            <a:chOff x="467735" y="2386814"/>
            <a:chExt cx="2940496" cy="3210353"/>
          </a:xfrm>
        </p:grpSpPr>
        <p:sp>
          <p:nvSpPr>
            <p:cNvPr id="10" name="Rectangle 9">
              <a:extLst>
                <a:ext uri="{FF2B5EF4-FFF2-40B4-BE49-F238E27FC236}">
                  <a16:creationId xmlns:a16="http://schemas.microsoft.com/office/drawing/2014/main" id="{EE78883D-7041-B4B4-7CF9-54DA05D43AC6}"/>
                </a:ext>
              </a:extLst>
            </p:cNvPr>
            <p:cNvSpPr/>
            <p:nvPr/>
          </p:nvSpPr>
          <p:spPr>
            <a:xfrm>
              <a:off x="467735" y="2386814"/>
              <a:ext cx="2940496" cy="3210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Graphic 11">
              <a:extLst>
                <a:ext uri="{FF2B5EF4-FFF2-40B4-BE49-F238E27FC236}">
                  <a16:creationId xmlns:a16="http://schemas.microsoft.com/office/drawing/2014/main" id="{F90287E6-F199-F84F-AE2A-1CF7F2A2B6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587" y="2781625"/>
              <a:ext cx="914400" cy="914400"/>
            </a:xfrm>
            <a:prstGeom prst="rect">
              <a:avLst/>
            </a:prstGeom>
          </p:spPr>
        </p:pic>
      </p:grpSp>
      <p:sp>
        <p:nvSpPr>
          <p:cNvPr id="2" name="Title 1">
            <a:extLst>
              <a:ext uri="{FF2B5EF4-FFF2-40B4-BE49-F238E27FC236}">
                <a16:creationId xmlns:a16="http://schemas.microsoft.com/office/drawing/2014/main" id="{3034736E-0A63-2898-B7CE-ACFEA7BE7CF1}"/>
              </a:ext>
            </a:extLst>
          </p:cNvPr>
          <p:cNvSpPr>
            <a:spLocks noGrp="1"/>
          </p:cNvSpPr>
          <p:nvPr>
            <p:ph type="title"/>
          </p:nvPr>
        </p:nvSpPr>
        <p:spPr>
          <a:xfrm>
            <a:off x="353321" y="361980"/>
            <a:ext cx="9199962" cy="521208"/>
          </a:xfrm>
        </p:spPr>
        <p:txBody>
          <a:bodyPr/>
          <a:lstStyle/>
          <a:p>
            <a:r>
              <a:rPr lang="en-US" sz="3600"/>
              <a:t>DCAN Transformational Activities</a:t>
            </a:r>
          </a:p>
        </p:txBody>
      </p:sp>
      <p:sp>
        <p:nvSpPr>
          <p:cNvPr id="3" name="Text Placeholder 5">
            <a:extLst>
              <a:ext uri="{FF2B5EF4-FFF2-40B4-BE49-F238E27FC236}">
                <a16:creationId xmlns:a16="http://schemas.microsoft.com/office/drawing/2014/main" id="{B23DB1AA-2033-B9F8-7BDB-F7B75E96FEAE}"/>
              </a:ext>
            </a:extLst>
          </p:cNvPr>
          <p:cNvSpPr txBox="1">
            <a:spLocks/>
          </p:cNvSpPr>
          <p:nvPr/>
        </p:nvSpPr>
        <p:spPr>
          <a:xfrm>
            <a:off x="353321" y="1045232"/>
            <a:ext cx="8458200" cy="339800"/>
          </a:xfrm>
          <a:prstGeom prst="rect">
            <a:avLst/>
          </a:prstGeom>
        </p:spPr>
        <p:txBody>
          <a:bodyPr vert="horz" lIns="0" tIns="0" rIns="0" bIns="0" rtlCol="0">
            <a:noAutofit/>
          </a:bodyPr>
          <a:lstStyle>
            <a:lvl1pPr marL="0" indent="0" algn="l" defTabSz="914332"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167" indent="0" algn="l" defTabSz="914332" rtl="0" eaLnBrk="1" latinLnBrk="0" hangingPunct="1">
              <a:lnSpc>
                <a:spcPct val="90000"/>
              </a:lnSpc>
              <a:spcBef>
                <a:spcPts val="500"/>
              </a:spcBef>
              <a:buFont typeface="Courier New" panose="02070309020205020404" pitchFamily="49" charset="0"/>
              <a:buNone/>
              <a:defRPr sz="2400"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Four activities will contribute to the creation of a productive and dynamic DCAN for years to come.</a:t>
            </a:r>
          </a:p>
        </p:txBody>
      </p:sp>
      <p:sp>
        <p:nvSpPr>
          <p:cNvPr id="13" name="TextBox 12">
            <a:extLst>
              <a:ext uri="{FF2B5EF4-FFF2-40B4-BE49-F238E27FC236}">
                <a16:creationId xmlns:a16="http://schemas.microsoft.com/office/drawing/2014/main" id="{9BABB458-089F-3BEC-53EA-AC5C40EC0CB4}"/>
              </a:ext>
            </a:extLst>
          </p:cNvPr>
          <p:cNvSpPr txBox="1"/>
          <p:nvPr/>
        </p:nvSpPr>
        <p:spPr>
          <a:xfrm>
            <a:off x="1534537" y="2802303"/>
            <a:ext cx="1868659" cy="923330"/>
          </a:xfrm>
          <a:prstGeom prst="rect">
            <a:avLst/>
          </a:prstGeom>
          <a:noFill/>
        </p:spPr>
        <p:txBody>
          <a:bodyPr wrap="square" rtlCol="0">
            <a:spAutoFit/>
          </a:bodyPr>
          <a:lstStyle/>
          <a:p>
            <a:r>
              <a:rPr lang="en-US" b="1">
                <a:solidFill>
                  <a:schemeClr val="bg1"/>
                </a:solidFill>
              </a:rPr>
              <a:t>DCAN: 2024 &amp; Beyond</a:t>
            </a:r>
          </a:p>
          <a:p>
            <a:endParaRPr lang="en-US"/>
          </a:p>
        </p:txBody>
      </p:sp>
      <p:sp>
        <p:nvSpPr>
          <p:cNvPr id="6" name="TextBox 5">
            <a:extLst>
              <a:ext uri="{FF2B5EF4-FFF2-40B4-BE49-F238E27FC236}">
                <a16:creationId xmlns:a16="http://schemas.microsoft.com/office/drawing/2014/main" id="{0BA388F2-3C44-C800-1683-74B3AD5E7BEA}"/>
              </a:ext>
            </a:extLst>
          </p:cNvPr>
          <p:cNvSpPr txBox="1"/>
          <p:nvPr/>
        </p:nvSpPr>
        <p:spPr>
          <a:xfrm>
            <a:off x="567082" y="3735907"/>
            <a:ext cx="2868890" cy="1554272"/>
          </a:xfrm>
          <a:prstGeom prst="rect">
            <a:avLst/>
          </a:prstGeom>
          <a:noFill/>
        </p:spPr>
        <p:txBody>
          <a:bodyPr wrap="square" lIns="91440" tIns="45720" rIns="91440" bIns="45720" rtlCol="0" anchor="t">
            <a:spAutoFit/>
          </a:bodyPr>
          <a:lstStyle/>
          <a:p>
            <a:pPr>
              <a:spcBef>
                <a:spcPts val="600"/>
              </a:spcBef>
              <a:spcAft>
                <a:spcPts val="600"/>
              </a:spcAft>
            </a:pPr>
            <a:r>
              <a:rPr lang="en-US">
                <a:solidFill>
                  <a:schemeClr val="bg1"/>
                </a:solidFill>
              </a:rPr>
              <a:t>Use our work together to define a path towards sustained partnership for the future.</a:t>
            </a:r>
            <a:endParaRPr lang="en-US">
              <a:solidFill>
                <a:schemeClr val="bg1"/>
              </a:solidFill>
              <a:cs typeface="Arial" panose="020B0604020202020204"/>
            </a:endParaRPr>
          </a:p>
          <a:p>
            <a:endParaRPr lang="en-US">
              <a:solidFill>
                <a:schemeClr val="bg1"/>
              </a:solidFill>
            </a:endParaRPr>
          </a:p>
        </p:txBody>
      </p:sp>
      <p:grpSp>
        <p:nvGrpSpPr>
          <p:cNvPr id="11" name="Group 10">
            <a:extLst>
              <a:ext uri="{FF2B5EF4-FFF2-40B4-BE49-F238E27FC236}">
                <a16:creationId xmlns:a16="http://schemas.microsoft.com/office/drawing/2014/main" id="{634DABD2-72F2-A256-C1AD-09BFADFA5B49}"/>
              </a:ext>
              <a:ext uri="{C183D7F6-B498-43B3-948B-1728B52AA6E4}">
                <adec:decorative xmlns:adec="http://schemas.microsoft.com/office/drawing/2017/decorative" val="1"/>
              </a:ext>
            </a:extLst>
          </p:cNvPr>
          <p:cNvGrpSpPr/>
          <p:nvPr/>
        </p:nvGrpSpPr>
        <p:grpSpPr>
          <a:xfrm>
            <a:off x="3649200" y="1873255"/>
            <a:ext cx="5358197" cy="3939513"/>
            <a:chOff x="3649200" y="1873255"/>
            <a:chExt cx="5358197" cy="3939513"/>
          </a:xfrm>
        </p:grpSpPr>
        <p:sp>
          <p:nvSpPr>
            <p:cNvPr id="61" name="Freeform 46">
              <a:extLst>
                <a:ext uri="{FF2B5EF4-FFF2-40B4-BE49-F238E27FC236}">
                  <a16:creationId xmlns:a16="http://schemas.microsoft.com/office/drawing/2014/main" id="{73F90A3B-0396-F4F3-3042-752727F32686}"/>
                </a:ext>
              </a:extLst>
            </p:cNvPr>
            <p:cNvSpPr/>
            <p:nvPr/>
          </p:nvSpPr>
          <p:spPr>
            <a:xfrm>
              <a:off x="3701488" y="1873255"/>
              <a:ext cx="5302376" cy="1227221"/>
            </a:xfrm>
            <a:custGeom>
              <a:avLst/>
              <a:gdLst>
                <a:gd name="connsiteX0" fmla="*/ 1883526 w 12551527"/>
                <a:gd name="connsiteY0" fmla="*/ 1002344 h 3210797"/>
                <a:gd name="connsiteX1" fmla="*/ 1883526 w 12551527"/>
                <a:gd name="connsiteY1" fmla="*/ 1002345 h 3210797"/>
                <a:gd name="connsiteX2" fmla="*/ 1883526 w 12551527"/>
                <a:gd name="connsiteY2" fmla="*/ 1002345 h 3210797"/>
                <a:gd name="connsiteX3" fmla="*/ 2885871 w 12551527"/>
                <a:gd name="connsiteY3" fmla="*/ 0 h 3210797"/>
                <a:gd name="connsiteX4" fmla="*/ 11549181 w 12551527"/>
                <a:gd name="connsiteY4" fmla="*/ 0 h 3210797"/>
                <a:gd name="connsiteX5" fmla="*/ 12551527 w 12551527"/>
                <a:gd name="connsiteY5" fmla="*/ 1002345 h 3210797"/>
                <a:gd name="connsiteX6" fmla="*/ 12551525 w 12551527"/>
                <a:gd name="connsiteY6" fmla="*/ 1002345 h 3210797"/>
                <a:gd name="connsiteX7" fmla="*/ 11549181 w 12551527"/>
                <a:gd name="connsiteY7" fmla="*/ 2004690 h 3210797"/>
                <a:gd name="connsiteX8" fmla="*/ 2885871 w 12551527"/>
                <a:gd name="connsiteY8" fmla="*/ 2004689 h 3210797"/>
                <a:gd name="connsiteX9" fmla="*/ 2325450 w 12551527"/>
                <a:gd name="connsiteY9" fmla="*/ 1833504 h 3210797"/>
                <a:gd name="connsiteX10" fmla="*/ 2232768 w 12551527"/>
                <a:gd name="connsiteY10" fmla="*/ 1757034 h 3210797"/>
                <a:gd name="connsiteX11" fmla="*/ 0 w 12551527"/>
                <a:gd name="connsiteY11" fmla="*/ 3210797 h 3210797"/>
                <a:gd name="connsiteX12" fmla="*/ 2014864 w 12551527"/>
                <a:gd name="connsiteY12" fmla="*/ 1489352 h 3210797"/>
                <a:gd name="connsiteX13" fmla="*/ 1962295 w 12551527"/>
                <a:gd name="connsiteY13" fmla="*/ 1392502 h 3210797"/>
                <a:gd name="connsiteX14" fmla="*/ 1903890 w 12551527"/>
                <a:gd name="connsiteY14" fmla="*/ 1204352 h 3210797"/>
                <a:gd name="connsiteX15" fmla="*/ 1883526 w 12551527"/>
                <a:gd name="connsiteY15" fmla="*/ 1002345 h 3210797"/>
                <a:gd name="connsiteX16" fmla="*/ 1903890 w 12551527"/>
                <a:gd name="connsiteY16" fmla="*/ 800338 h 3210797"/>
                <a:gd name="connsiteX17" fmla="*/ 2885871 w 12551527"/>
                <a:gd name="connsiteY17" fmla="*/ 0 h 32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1527" h="3210797">
                  <a:moveTo>
                    <a:pt x="1883526" y="1002344"/>
                  </a:moveTo>
                  <a:lnTo>
                    <a:pt x="1883526" y="1002345"/>
                  </a:lnTo>
                  <a:lnTo>
                    <a:pt x="1883526" y="1002345"/>
                  </a:lnTo>
                  <a:close/>
                  <a:moveTo>
                    <a:pt x="2885871" y="0"/>
                  </a:moveTo>
                  <a:lnTo>
                    <a:pt x="11549181" y="0"/>
                  </a:lnTo>
                  <a:cubicBezTo>
                    <a:pt x="12102761" y="0"/>
                    <a:pt x="12551527" y="448765"/>
                    <a:pt x="12551527" y="1002345"/>
                  </a:cubicBezTo>
                  <a:lnTo>
                    <a:pt x="12551525" y="1002345"/>
                  </a:lnTo>
                  <a:cubicBezTo>
                    <a:pt x="12551525" y="1555925"/>
                    <a:pt x="12102761" y="2004690"/>
                    <a:pt x="11549181" y="2004690"/>
                  </a:cubicBezTo>
                  <a:lnTo>
                    <a:pt x="2885871" y="2004689"/>
                  </a:lnTo>
                  <a:cubicBezTo>
                    <a:pt x="2678279" y="2004689"/>
                    <a:pt x="2485426" y="1941582"/>
                    <a:pt x="2325450" y="1833504"/>
                  </a:cubicBezTo>
                  <a:lnTo>
                    <a:pt x="2232768" y="1757034"/>
                  </a:lnTo>
                  <a:lnTo>
                    <a:pt x="0" y="3210797"/>
                  </a:lnTo>
                  <a:lnTo>
                    <a:pt x="2014864" y="1489352"/>
                  </a:lnTo>
                  <a:lnTo>
                    <a:pt x="1962295" y="1392502"/>
                  </a:lnTo>
                  <a:cubicBezTo>
                    <a:pt x="1936935" y="1332543"/>
                    <a:pt x="1917242" y="1269602"/>
                    <a:pt x="1903890" y="1204352"/>
                  </a:cubicBezTo>
                  <a:lnTo>
                    <a:pt x="1883526" y="1002345"/>
                  </a:lnTo>
                  <a:lnTo>
                    <a:pt x="1903890" y="800338"/>
                  </a:lnTo>
                  <a:cubicBezTo>
                    <a:pt x="1997355" y="343586"/>
                    <a:pt x="2401489" y="0"/>
                    <a:pt x="28858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2" name="Freeform 49">
              <a:extLst>
                <a:ext uri="{FF2B5EF4-FFF2-40B4-BE49-F238E27FC236}">
                  <a16:creationId xmlns:a16="http://schemas.microsoft.com/office/drawing/2014/main" id="{5F4B4A7D-7A11-B36D-9771-533E36D96ED4}"/>
                </a:ext>
              </a:extLst>
            </p:cNvPr>
            <p:cNvSpPr/>
            <p:nvPr/>
          </p:nvSpPr>
          <p:spPr>
            <a:xfrm>
              <a:off x="3763699" y="2931017"/>
              <a:ext cx="5235962" cy="766227"/>
            </a:xfrm>
            <a:custGeom>
              <a:avLst/>
              <a:gdLst>
                <a:gd name="connsiteX0" fmla="*/ 2728657 w 12394313"/>
                <a:gd name="connsiteY0" fmla="*/ 0 h 2004690"/>
                <a:gd name="connsiteX1" fmla="*/ 11391967 w 12394313"/>
                <a:gd name="connsiteY1" fmla="*/ 0 h 2004690"/>
                <a:gd name="connsiteX2" fmla="*/ 12394313 w 12394313"/>
                <a:gd name="connsiteY2" fmla="*/ 1002345 h 2004690"/>
                <a:gd name="connsiteX3" fmla="*/ 12394311 w 12394313"/>
                <a:gd name="connsiteY3" fmla="*/ 1002345 h 2004690"/>
                <a:gd name="connsiteX4" fmla="*/ 11391967 w 12394313"/>
                <a:gd name="connsiteY4" fmla="*/ 2004690 h 2004690"/>
                <a:gd name="connsiteX5" fmla="*/ 2728657 w 12394313"/>
                <a:gd name="connsiteY5" fmla="*/ 2004689 h 2004690"/>
                <a:gd name="connsiteX6" fmla="*/ 1805081 w 12394313"/>
                <a:gd name="connsiteY6" fmla="*/ 1392502 h 2004690"/>
                <a:gd name="connsiteX7" fmla="*/ 1766790 w 12394313"/>
                <a:gd name="connsiteY7" fmla="*/ 1269148 h 2004690"/>
                <a:gd name="connsiteX8" fmla="*/ 0 w 12394313"/>
                <a:gd name="connsiteY8" fmla="*/ 1558689 h 2004690"/>
                <a:gd name="connsiteX9" fmla="*/ 1733889 w 12394313"/>
                <a:gd name="connsiteY9" fmla="*/ 927183 h 2004690"/>
                <a:gd name="connsiteX10" fmla="*/ 1746676 w 12394313"/>
                <a:gd name="connsiteY10" fmla="*/ 800338 h 2004690"/>
                <a:gd name="connsiteX11" fmla="*/ 2728657 w 12394313"/>
                <a:gd name="connsiteY11" fmla="*/ 0 h 200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4313" h="2004690">
                  <a:moveTo>
                    <a:pt x="2728657" y="0"/>
                  </a:moveTo>
                  <a:lnTo>
                    <a:pt x="11391967" y="0"/>
                  </a:lnTo>
                  <a:cubicBezTo>
                    <a:pt x="11945547" y="0"/>
                    <a:pt x="12394313" y="448765"/>
                    <a:pt x="12394313" y="1002345"/>
                  </a:cubicBezTo>
                  <a:lnTo>
                    <a:pt x="12394311" y="1002345"/>
                  </a:lnTo>
                  <a:cubicBezTo>
                    <a:pt x="12394311" y="1555925"/>
                    <a:pt x="11945547" y="2004690"/>
                    <a:pt x="11391967" y="2004690"/>
                  </a:cubicBezTo>
                  <a:lnTo>
                    <a:pt x="2728657" y="2004689"/>
                  </a:lnTo>
                  <a:cubicBezTo>
                    <a:pt x="2313472" y="2004689"/>
                    <a:pt x="1957246" y="1752259"/>
                    <a:pt x="1805081" y="1392502"/>
                  </a:cubicBezTo>
                  <a:lnTo>
                    <a:pt x="1766790" y="1269148"/>
                  </a:lnTo>
                  <a:lnTo>
                    <a:pt x="0" y="1558689"/>
                  </a:lnTo>
                  <a:lnTo>
                    <a:pt x="1733889" y="927183"/>
                  </a:lnTo>
                  <a:lnTo>
                    <a:pt x="1746676" y="800338"/>
                  </a:lnTo>
                  <a:cubicBezTo>
                    <a:pt x="1840141" y="343586"/>
                    <a:pt x="2244275" y="0"/>
                    <a:pt x="27286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3" name="Freeform 48">
              <a:extLst>
                <a:ext uri="{FF2B5EF4-FFF2-40B4-BE49-F238E27FC236}">
                  <a16:creationId xmlns:a16="http://schemas.microsoft.com/office/drawing/2014/main" id="{08AE8902-F183-BF95-A89D-563B4F1424DA}"/>
                </a:ext>
              </a:extLst>
            </p:cNvPr>
            <p:cNvSpPr/>
            <p:nvPr/>
          </p:nvSpPr>
          <p:spPr>
            <a:xfrm>
              <a:off x="3759207" y="3988779"/>
              <a:ext cx="5240756" cy="766227"/>
            </a:xfrm>
            <a:custGeom>
              <a:avLst/>
              <a:gdLst>
                <a:gd name="connsiteX0" fmla="*/ 2740008 w 12405664"/>
                <a:gd name="connsiteY0" fmla="*/ 0 h 2004690"/>
                <a:gd name="connsiteX1" fmla="*/ 11403318 w 12405664"/>
                <a:gd name="connsiteY1" fmla="*/ 0 h 2004690"/>
                <a:gd name="connsiteX2" fmla="*/ 12405664 w 12405664"/>
                <a:gd name="connsiteY2" fmla="*/ 1002345 h 2004690"/>
                <a:gd name="connsiteX3" fmla="*/ 12405662 w 12405664"/>
                <a:gd name="connsiteY3" fmla="*/ 1002345 h 2004690"/>
                <a:gd name="connsiteX4" fmla="*/ 11403318 w 12405664"/>
                <a:gd name="connsiteY4" fmla="*/ 2004690 h 2004690"/>
                <a:gd name="connsiteX5" fmla="*/ 2740008 w 12405664"/>
                <a:gd name="connsiteY5" fmla="*/ 2004689 h 2004690"/>
                <a:gd name="connsiteX6" fmla="*/ 1816432 w 12405664"/>
                <a:gd name="connsiteY6" fmla="*/ 1392502 h 2004690"/>
                <a:gd name="connsiteX7" fmla="*/ 1763210 w 12405664"/>
                <a:gd name="connsiteY7" fmla="*/ 1221048 h 2004690"/>
                <a:gd name="connsiteX8" fmla="*/ 0 w 12405664"/>
                <a:gd name="connsiteY8" fmla="*/ 683828 h 2004690"/>
                <a:gd name="connsiteX9" fmla="*/ 1750479 w 12405664"/>
                <a:gd name="connsiteY9" fmla="*/ 875217 h 2004690"/>
                <a:gd name="connsiteX10" fmla="*/ 1758027 w 12405664"/>
                <a:gd name="connsiteY10" fmla="*/ 800338 h 2004690"/>
                <a:gd name="connsiteX11" fmla="*/ 2740008 w 12405664"/>
                <a:gd name="connsiteY11" fmla="*/ 0 h 200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664" h="2004690">
                  <a:moveTo>
                    <a:pt x="2740008" y="0"/>
                  </a:moveTo>
                  <a:lnTo>
                    <a:pt x="11403318" y="0"/>
                  </a:lnTo>
                  <a:cubicBezTo>
                    <a:pt x="11956898" y="0"/>
                    <a:pt x="12405664" y="448765"/>
                    <a:pt x="12405664" y="1002345"/>
                  </a:cubicBezTo>
                  <a:lnTo>
                    <a:pt x="12405662" y="1002345"/>
                  </a:lnTo>
                  <a:cubicBezTo>
                    <a:pt x="12405662" y="1555925"/>
                    <a:pt x="11956898" y="2004690"/>
                    <a:pt x="11403318" y="2004690"/>
                  </a:cubicBezTo>
                  <a:lnTo>
                    <a:pt x="2740008" y="2004689"/>
                  </a:lnTo>
                  <a:cubicBezTo>
                    <a:pt x="2324823" y="2004689"/>
                    <a:pt x="1968597" y="1752259"/>
                    <a:pt x="1816432" y="1392502"/>
                  </a:cubicBezTo>
                  <a:lnTo>
                    <a:pt x="1763210" y="1221048"/>
                  </a:lnTo>
                  <a:lnTo>
                    <a:pt x="0" y="683828"/>
                  </a:lnTo>
                  <a:lnTo>
                    <a:pt x="1750479" y="875217"/>
                  </a:lnTo>
                  <a:lnTo>
                    <a:pt x="1758027" y="800338"/>
                  </a:lnTo>
                  <a:cubicBezTo>
                    <a:pt x="1851492" y="343586"/>
                    <a:pt x="2255626" y="0"/>
                    <a:pt x="274000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4" name="Freeform 43">
              <a:extLst>
                <a:ext uri="{FF2B5EF4-FFF2-40B4-BE49-F238E27FC236}">
                  <a16:creationId xmlns:a16="http://schemas.microsoft.com/office/drawing/2014/main" id="{E89A4EF6-F482-B6B8-A03A-59AE14D95E6A}"/>
                </a:ext>
              </a:extLst>
            </p:cNvPr>
            <p:cNvSpPr/>
            <p:nvPr/>
          </p:nvSpPr>
          <p:spPr>
            <a:xfrm>
              <a:off x="3649200" y="4715204"/>
              <a:ext cx="5358197" cy="1097564"/>
            </a:xfrm>
            <a:custGeom>
              <a:avLst/>
              <a:gdLst>
                <a:gd name="connsiteX0" fmla="*/ 2015662 w 12683663"/>
                <a:gd name="connsiteY0" fmla="*/ 1869226 h 2871572"/>
                <a:gd name="connsiteX1" fmla="*/ 2015662 w 12683663"/>
                <a:gd name="connsiteY1" fmla="*/ 1869226 h 2871572"/>
                <a:gd name="connsiteX2" fmla="*/ 2015662 w 12683663"/>
                <a:gd name="connsiteY2" fmla="*/ 1869227 h 2871572"/>
                <a:gd name="connsiteX3" fmla="*/ 0 w 12683663"/>
                <a:gd name="connsiteY3" fmla="*/ 0 h 2871572"/>
                <a:gd name="connsiteX4" fmla="*/ 2489604 w 12683663"/>
                <a:gd name="connsiteY4" fmla="*/ 1018616 h 2871572"/>
                <a:gd name="connsiteX5" fmla="*/ 2540230 w 12683663"/>
                <a:gd name="connsiteY5" fmla="*/ 987860 h 2871572"/>
                <a:gd name="connsiteX6" fmla="*/ 3018007 w 12683663"/>
                <a:gd name="connsiteY6" fmla="*/ 866882 h 2871572"/>
                <a:gd name="connsiteX7" fmla="*/ 11681317 w 12683663"/>
                <a:gd name="connsiteY7" fmla="*/ 866882 h 2871572"/>
                <a:gd name="connsiteX8" fmla="*/ 12683663 w 12683663"/>
                <a:gd name="connsiteY8" fmla="*/ 1869227 h 2871572"/>
                <a:gd name="connsiteX9" fmla="*/ 12683661 w 12683663"/>
                <a:gd name="connsiteY9" fmla="*/ 1869227 h 2871572"/>
                <a:gd name="connsiteX10" fmla="*/ 11681317 w 12683663"/>
                <a:gd name="connsiteY10" fmla="*/ 2871572 h 2871572"/>
                <a:gd name="connsiteX11" fmla="*/ 3018007 w 12683663"/>
                <a:gd name="connsiteY11" fmla="*/ 2871571 h 2871572"/>
                <a:gd name="connsiteX12" fmla="*/ 2036026 w 12683663"/>
                <a:gd name="connsiteY12" fmla="*/ 2071234 h 2871572"/>
                <a:gd name="connsiteX13" fmla="*/ 2015662 w 12683663"/>
                <a:gd name="connsiteY13" fmla="*/ 1869226 h 2871572"/>
                <a:gd name="connsiteX14" fmla="*/ 2036026 w 12683663"/>
                <a:gd name="connsiteY14" fmla="*/ 1667220 h 2871572"/>
                <a:gd name="connsiteX15" fmla="*/ 2186847 w 12683663"/>
                <a:gd name="connsiteY15" fmla="*/ 1308806 h 2871572"/>
                <a:gd name="connsiteX16" fmla="*/ 2221908 w 12683663"/>
                <a:gd name="connsiteY16" fmla="*/ 1266312 h 287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3663" h="2871572">
                  <a:moveTo>
                    <a:pt x="2015662" y="1869226"/>
                  </a:moveTo>
                  <a:lnTo>
                    <a:pt x="2015662" y="1869226"/>
                  </a:lnTo>
                  <a:lnTo>
                    <a:pt x="2015662" y="1869227"/>
                  </a:lnTo>
                  <a:close/>
                  <a:moveTo>
                    <a:pt x="0" y="0"/>
                  </a:moveTo>
                  <a:lnTo>
                    <a:pt x="2489604" y="1018616"/>
                  </a:lnTo>
                  <a:lnTo>
                    <a:pt x="2540230" y="987860"/>
                  </a:lnTo>
                  <a:cubicBezTo>
                    <a:pt x="2682256" y="910707"/>
                    <a:pt x="2845013" y="866882"/>
                    <a:pt x="3018007" y="866882"/>
                  </a:cubicBezTo>
                  <a:lnTo>
                    <a:pt x="11681317" y="866882"/>
                  </a:lnTo>
                  <a:cubicBezTo>
                    <a:pt x="12234897" y="866882"/>
                    <a:pt x="12683663" y="1315647"/>
                    <a:pt x="12683663" y="1869227"/>
                  </a:cubicBezTo>
                  <a:lnTo>
                    <a:pt x="12683661" y="1869227"/>
                  </a:lnTo>
                  <a:cubicBezTo>
                    <a:pt x="12683661" y="2422807"/>
                    <a:pt x="12234897" y="2871572"/>
                    <a:pt x="11681317" y="2871572"/>
                  </a:cubicBezTo>
                  <a:lnTo>
                    <a:pt x="3018007" y="2871571"/>
                  </a:lnTo>
                  <a:cubicBezTo>
                    <a:pt x="2533625" y="2871571"/>
                    <a:pt x="2129491" y="2527985"/>
                    <a:pt x="2036026" y="2071234"/>
                  </a:cubicBezTo>
                  <a:lnTo>
                    <a:pt x="2015662" y="1869226"/>
                  </a:lnTo>
                  <a:lnTo>
                    <a:pt x="2036026" y="1667220"/>
                  </a:lnTo>
                  <a:cubicBezTo>
                    <a:pt x="2062731" y="1536719"/>
                    <a:pt x="2114796" y="1415457"/>
                    <a:pt x="2186847" y="1308806"/>
                  </a:cubicBezTo>
                  <a:lnTo>
                    <a:pt x="2221908" y="12663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grpSp>
          <p:nvGrpSpPr>
            <p:cNvPr id="9" name="Group 8">
              <a:extLst>
                <a:ext uri="{FF2B5EF4-FFF2-40B4-BE49-F238E27FC236}">
                  <a16:creationId xmlns:a16="http://schemas.microsoft.com/office/drawing/2014/main" id="{7F5DC2C2-E195-FB2E-B168-9991E2C0906C}"/>
                </a:ext>
              </a:extLst>
            </p:cNvPr>
            <p:cNvGrpSpPr/>
            <p:nvPr/>
          </p:nvGrpSpPr>
          <p:grpSpPr>
            <a:xfrm>
              <a:off x="4528086" y="1951804"/>
              <a:ext cx="630626" cy="3782415"/>
              <a:chOff x="4528086" y="1951804"/>
              <a:chExt cx="630626" cy="3782415"/>
            </a:xfrm>
          </p:grpSpPr>
          <p:sp>
            <p:nvSpPr>
              <p:cNvPr id="65" name="Oval 64">
                <a:extLst>
                  <a:ext uri="{FF2B5EF4-FFF2-40B4-BE49-F238E27FC236}">
                    <a16:creationId xmlns:a16="http://schemas.microsoft.com/office/drawing/2014/main" id="{F4734140-D2C2-E1E6-019F-486E1A0E4DE9}"/>
                  </a:ext>
                </a:extLst>
              </p:cNvPr>
              <p:cNvSpPr/>
              <p:nvPr/>
            </p:nvSpPr>
            <p:spPr>
              <a:xfrm>
                <a:off x="4528086" y="1951804"/>
                <a:ext cx="630626" cy="609128"/>
              </a:xfrm>
              <a:prstGeom prst="ellipse">
                <a:avLst/>
              </a:prstGeom>
              <a:solidFill>
                <a:schemeClr val="bg1"/>
              </a:solid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6" name="Oval 65">
                <a:extLst>
                  <a:ext uri="{FF2B5EF4-FFF2-40B4-BE49-F238E27FC236}">
                    <a16:creationId xmlns:a16="http://schemas.microsoft.com/office/drawing/2014/main" id="{49B5BB2A-114D-A8E8-116C-0C6A98F0BA79}"/>
                  </a:ext>
                </a:extLst>
              </p:cNvPr>
              <p:cNvSpPr/>
              <p:nvPr/>
            </p:nvSpPr>
            <p:spPr>
              <a:xfrm>
                <a:off x="4528086" y="3010894"/>
                <a:ext cx="630626" cy="609128"/>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7" name="Oval 66">
                <a:extLst>
                  <a:ext uri="{FF2B5EF4-FFF2-40B4-BE49-F238E27FC236}">
                    <a16:creationId xmlns:a16="http://schemas.microsoft.com/office/drawing/2014/main" id="{E9610935-6A63-7E16-4B84-6B850712BF8F}"/>
                  </a:ext>
                </a:extLst>
              </p:cNvPr>
              <p:cNvSpPr/>
              <p:nvPr/>
            </p:nvSpPr>
            <p:spPr>
              <a:xfrm>
                <a:off x="4528086" y="4067329"/>
                <a:ext cx="630626" cy="609128"/>
              </a:xfrm>
              <a:prstGeom prst="ellipse">
                <a:avLst/>
              </a:prstGeom>
              <a:solidFill>
                <a:schemeClr val="bg1"/>
              </a:solid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68" name="Oval 67">
                <a:extLst>
                  <a:ext uri="{FF2B5EF4-FFF2-40B4-BE49-F238E27FC236}">
                    <a16:creationId xmlns:a16="http://schemas.microsoft.com/office/drawing/2014/main" id="{DB91A6DD-DD8C-7280-8A4F-E7CADC261D3B}"/>
                  </a:ext>
                </a:extLst>
              </p:cNvPr>
              <p:cNvSpPr/>
              <p:nvPr/>
            </p:nvSpPr>
            <p:spPr>
              <a:xfrm>
                <a:off x="4528086" y="5125091"/>
                <a:ext cx="630626" cy="609128"/>
              </a:xfrm>
              <a:prstGeom prst="ellipse">
                <a:avLst/>
              </a:prstGeom>
              <a:solidFill>
                <a:schemeClr val="bg1"/>
              </a:solid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77" name="Freeform 755">
                <a:extLst>
                  <a:ext uri="{FF2B5EF4-FFF2-40B4-BE49-F238E27FC236}">
                    <a16:creationId xmlns:a16="http://schemas.microsoft.com/office/drawing/2014/main" id="{774554DC-C454-B6E6-CF07-41047AE76B90}"/>
                  </a:ext>
                </a:extLst>
              </p:cNvPr>
              <p:cNvSpPr>
                <a:spLocks noChangeArrowheads="1"/>
              </p:cNvSpPr>
              <p:nvPr/>
            </p:nvSpPr>
            <p:spPr bwMode="auto">
              <a:xfrm>
                <a:off x="4670374" y="4230959"/>
                <a:ext cx="360476" cy="296407"/>
              </a:xfrm>
              <a:custGeom>
                <a:avLst/>
                <a:gdLst/>
                <a:ahLst/>
                <a:cxnLst/>
                <a:rect l="0" t="0" r="r" b="b"/>
                <a:pathLst>
                  <a:path w="309201" h="263164">
                    <a:moveTo>
                      <a:pt x="179032" y="175928"/>
                    </a:moveTo>
                    <a:cubicBezTo>
                      <a:pt x="171213" y="175928"/>
                      <a:pt x="164816" y="182681"/>
                      <a:pt x="164816" y="190500"/>
                    </a:cubicBezTo>
                    <a:cubicBezTo>
                      <a:pt x="164816" y="198319"/>
                      <a:pt x="171213" y="204716"/>
                      <a:pt x="179032" y="204716"/>
                    </a:cubicBezTo>
                    <a:cubicBezTo>
                      <a:pt x="187207" y="204716"/>
                      <a:pt x="193604" y="198319"/>
                      <a:pt x="193604" y="190500"/>
                    </a:cubicBezTo>
                    <a:cubicBezTo>
                      <a:pt x="193604" y="182681"/>
                      <a:pt x="187207" y="175928"/>
                      <a:pt x="179032" y="175928"/>
                    </a:cubicBezTo>
                    <a:close/>
                    <a:moveTo>
                      <a:pt x="179032" y="166687"/>
                    </a:moveTo>
                    <a:cubicBezTo>
                      <a:pt x="192182" y="166687"/>
                      <a:pt x="202845" y="177350"/>
                      <a:pt x="202845" y="190500"/>
                    </a:cubicBezTo>
                    <a:cubicBezTo>
                      <a:pt x="202845" y="203295"/>
                      <a:pt x="192182" y="213957"/>
                      <a:pt x="179032" y="213957"/>
                    </a:cubicBezTo>
                    <a:cubicBezTo>
                      <a:pt x="166237" y="213957"/>
                      <a:pt x="155575" y="203295"/>
                      <a:pt x="155575" y="190500"/>
                    </a:cubicBezTo>
                    <a:cubicBezTo>
                      <a:pt x="155575" y="177350"/>
                      <a:pt x="166237" y="166687"/>
                      <a:pt x="179032" y="166687"/>
                    </a:cubicBezTo>
                    <a:close/>
                    <a:moveTo>
                      <a:pt x="173745" y="127236"/>
                    </a:moveTo>
                    <a:lnTo>
                      <a:pt x="170853" y="147119"/>
                    </a:lnTo>
                    <a:cubicBezTo>
                      <a:pt x="170130" y="148926"/>
                      <a:pt x="169407" y="150372"/>
                      <a:pt x="167599" y="151095"/>
                    </a:cubicBezTo>
                    <a:cubicBezTo>
                      <a:pt x="165792" y="151457"/>
                      <a:pt x="163984" y="152180"/>
                      <a:pt x="162177" y="152903"/>
                    </a:cubicBezTo>
                    <a:cubicBezTo>
                      <a:pt x="160731" y="153987"/>
                      <a:pt x="158562" y="153626"/>
                      <a:pt x="157477" y="152541"/>
                    </a:cubicBezTo>
                    <a:lnTo>
                      <a:pt x="140847" y="140973"/>
                    </a:lnTo>
                    <a:cubicBezTo>
                      <a:pt x="137232" y="143865"/>
                      <a:pt x="134340" y="147119"/>
                      <a:pt x="131448" y="150734"/>
                    </a:cubicBezTo>
                    <a:lnTo>
                      <a:pt x="143016" y="166640"/>
                    </a:lnTo>
                    <a:cubicBezTo>
                      <a:pt x="144101" y="168448"/>
                      <a:pt x="144101" y="170256"/>
                      <a:pt x="143378" y="171702"/>
                    </a:cubicBezTo>
                    <a:cubicBezTo>
                      <a:pt x="142655" y="173509"/>
                      <a:pt x="141932" y="175317"/>
                      <a:pt x="141209" y="177124"/>
                    </a:cubicBezTo>
                    <a:cubicBezTo>
                      <a:pt x="140486" y="178932"/>
                      <a:pt x="139040" y="180016"/>
                      <a:pt x="137232" y="180378"/>
                    </a:cubicBezTo>
                    <a:lnTo>
                      <a:pt x="117711" y="183632"/>
                    </a:lnTo>
                    <a:cubicBezTo>
                      <a:pt x="117349" y="185801"/>
                      <a:pt x="117349" y="187970"/>
                      <a:pt x="117349" y="190500"/>
                    </a:cubicBezTo>
                    <a:cubicBezTo>
                      <a:pt x="117349" y="192669"/>
                      <a:pt x="117349" y="195200"/>
                      <a:pt x="117711" y="197369"/>
                    </a:cubicBezTo>
                    <a:lnTo>
                      <a:pt x="137232" y="200261"/>
                    </a:lnTo>
                    <a:cubicBezTo>
                      <a:pt x="139040" y="200984"/>
                      <a:pt x="140486" y="202069"/>
                      <a:pt x="141209" y="203515"/>
                    </a:cubicBezTo>
                    <a:cubicBezTo>
                      <a:pt x="141932" y="205684"/>
                      <a:pt x="142655" y="207130"/>
                      <a:pt x="143378" y="208937"/>
                    </a:cubicBezTo>
                    <a:cubicBezTo>
                      <a:pt x="144101" y="210383"/>
                      <a:pt x="144101" y="212552"/>
                      <a:pt x="143016" y="213637"/>
                    </a:cubicBezTo>
                    <a:lnTo>
                      <a:pt x="131448" y="230266"/>
                    </a:lnTo>
                    <a:cubicBezTo>
                      <a:pt x="134340" y="233881"/>
                      <a:pt x="137232" y="236774"/>
                      <a:pt x="140847" y="240027"/>
                    </a:cubicBezTo>
                    <a:lnTo>
                      <a:pt x="157477" y="228097"/>
                    </a:lnTo>
                    <a:cubicBezTo>
                      <a:pt x="158562" y="227374"/>
                      <a:pt x="160731" y="227013"/>
                      <a:pt x="162177" y="227736"/>
                    </a:cubicBezTo>
                    <a:cubicBezTo>
                      <a:pt x="163623" y="228459"/>
                      <a:pt x="165792" y="229182"/>
                      <a:pt x="167599" y="229905"/>
                    </a:cubicBezTo>
                    <a:cubicBezTo>
                      <a:pt x="169407" y="230628"/>
                      <a:pt x="170130" y="232074"/>
                      <a:pt x="170853" y="233881"/>
                    </a:cubicBezTo>
                    <a:lnTo>
                      <a:pt x="173745" y="253403"/>
                    </a:lnTo>
                    <a:cubicBezTo>
                      <a:pt x="178445" y="253764"/>
                      <a:pt x="183144" y="253764"/>
                      <a:pt x="187844" y="253403"/>
                    </a:cubicBezTo>
                    <a:lnTo>
                      <a:pt x="191097" y="233881"/>
                    </a:lnTo>
                    <a:cubicBezTo>
                      <a:pt x="191097" y="232074"/>
                      <a:pt x="192182" y="230628"/>
                      <a:pt x="193989" y="229905"/>
                    </a:cubicBezTo>
                    <a:cubicBezTo>
                      <a:pt x="195797" y="229182"/>
                      <a:pt x="197605" y="228459"/>
                      <a:pt x="199412" y="227736"/>
                    </a:cubicBezTo>
                    <a:cubicBezTo>
                      <a:pt x="200858" y="227013"/>
                      <a:pt x="202666" y="227374"/>
                      <a:pt x="204473" y="228097"/>
                    </a:cubicBezTo>
                    <a:lnTo>
                      <a:pt x="220380" y="240027"/>
                    </a:lnTo>
                    <a:cubicBezTo>
                      <a:pt x="223995" y="236774"/>
                      <a:pt x="227248" y="233881"/>
                      <a:pt x="230140" y="230266"/>
                    </a:cubicBezTo>
                    <a:lnTo>
                      <a:pt x="218572" y="213637"/>
                    </a:lnTo>
                    <a:cubicBezTo>
                      <a:pt x="217488" y="212552"/>
                      <a:pt x="217126" y="210383"/>
                      <a:pt x="218211" y="208937"/>
                    </a:cubicBezTo>
                    <a:cubicBezTo>
                      <a:pt x="218934" y="207130"/>
                      <a:pt x="219657" y="205322"/>
                      <a:pt x="220380" y="203515"/>
                    </a:cubicBezTo>
                    <a:cubicBezTo>
                      <a:pt x="220741" y="202069"/>
                      <a:pt x="222187" y="200984"/>
                      <a:pt x="223995" y="200261"/>
                    </a:cubicBezTo>
                    <a:lnTo>
                      <a:pt x="243878" y="197369"/>
                    </a:lnTo>
                    <a:cubicBezTo>
                      <a:pt x="243878" y="195200"/>
                      <a:pt x="244239" y="192669"/>
                      <a:pt x="244239" y="190500"/>
                    </a:cubicBezTo>
                    <a:cubicBezTo>
                      <a:pt x="244239" y="187970"/>
                      <a:pt x="243878" y="185801"/>
                      <a:pt x="243878" y="183632"/>
                    </a:cubicBezTo>
                    <a:lnTo>
                      <a:pt x="223995" y="180378"/>
                    </a:lnTo>
                    <a:cubicBezTo>
                      <a:pt x="222187" y="180016"/>
                      <a:pt x="220741" y="178932"/>
                      <a:pt x="220380" y="177124"/>
                    </a:cubicBezTo>
                    <a:cubicBezTo>
                      <a:pt x="219657" y="175317"/>
                      <a:pt x="218934" y="173509"/>
                      <a:pt x="218211" y="171702"/>
                    </a:cubicBezTo>
                    <a:cubicBezTo>
                      <a:pt x="217126" y="170256"/>
                      <a:pt x="217488" y="168448"/>
                      <a:pt x="218572" y="166640"/>
                    </a:cubicBezTo>
                    <a:lnTo>
                      <a:pt x="230140" y="150734"/>
                    </a:lnTo>
                    <a:cubicBezTo>
                      <a:pt x="227610" y="147119"/>
                      <a:pt x="223995" y="143865"/>
                      <a:pt x="220380" y="140973"/>
                    </a:cubicBezTo>
                    <a:lnTo>
                      <a:pt x="204473" y="152541"/>
                    </a:lnTo>
                    <a:cubicBezTo>
                      <a:pt x="202666" y="153626"/>
                      <a:pt x="200858" y="153987"/>
                      <a:pt x="199412" y="152903"/>
                    </a:cubicBezTo>
                    <a:cubicBezTo>
                      <a:pt x="197605" y="152180"/>
                      <a:pt x="195797" y="151457"/>
                      <a:pt x="193989" y="151095"/>
                    </a:cubicBezTo>
                    <a:cubicBezTo>
                      <a:pt x="192182" y="150372"/>
                      <a:pt x="191097" y="148926"/>
                      <a:pt x="191097" y="147119"/>
                    </a:cubicBezTo>
                    <a:lnTo>
                      <a:pt x="187844" y="127236"/>
                    </a:lnTo>
                    <a:cubicBezTo>
                      <a:pt x="183144" y="126874"/>
                      <a:pt x="178445" y="126874"/>
                      <a:pt x="173745" y="127236"/>
                    </a:cubicBezTo>
                    <a:close/>
                    <a:moveTo>
                      <a:pt x="169045" y="118559"/>
                    </a:moveTo>
                    <a:cubicBezTo>
                      <a:pt x="176637" y="117475"/>
                      <a:pt x="184590" y="117475"/>
                      <a:pt x="192543" y="118559"/>
                    </a:cubicBezTo>
                    <a:cubicBezTo>
                      <a:pt x="194351" y="118921"/>
                      <a:pt x="196159" y="120728"/>
                      <a:pt x="196520" y="122536"/>
                    </a:cubicBezTo>
                    <a:lnTo>
                      <a:pt x="199412" y="142780"/>
                    </a:lnTo>
                    <a:cubicBezTo>
                      <a:pt x="200135" y="143142"/>
                      <a:pt x="200497" y="143142"/>
                      <a:pt x="200858" y="143503"/>
                    </a:cubicBezTo>
                    <a:lnTo>
                      <a:pt x="217488" y="131212"/>
                    </a:lnTo>
                    <a:cubicBezTo>
                      <a:pt x="219295" y="130128"/>
                      <a:pt x="221464" y="130128"/>
                      <a:pt x="223272" y="131212"/>
                    </a:cubicBezTo>
                    <a:cubicBezTo>
                      <a:pt x="229779" y="135912"/>
                      <a:pt x="235202" y="141696"/>
                      <a:pt x="239901" y="147842"/>
                    </a:cubicBezTo>
                    <a:cubicBezTo>
                      <a:pt x="240986" y="149649"/>
                      <a:pt x="240986" y="151818"/>
                      <a:pt x="239901" y="153626"/>
                    </a:cubicBezTo>
                    <a:lnTo>
                      <a:pt x="227610" y="170256"/>
                    </a:lnTo>
                    <a:cubicBezTo>
                      <a:pt x="227971" y="170617"/>
                      <a:pt x="227971" y="170979"/>
                      <a:pt x="228333" y="171702"/>
                    </a:cubicBezTo>
                    <a:lnTo>
                      <a:pt x="248577" y="174594"/>
                    </a:lnTo>
                    <a:cubicBezTo>
                      <a:pt x="250747" y="174955"/>
                      <a:pt x="252193" y="176763"/>
                      <a:pt x="252554" y="178570"/>
                    </a:cubicBezTo>
                    <a:cubicBezTo>
                      <a:pt x="253277" y="182547"/>
                      <a:pt x="253639" y="186524"/>
                      <a:pt x="253639" y="190500"/>
                    </a:cubicBezTo>
                    <a:cubicBezTo>
                      <a:pt x="253639" y="194115"/>
                      <a:pt x="253277" y="198453"/>
                      <a:pt x="252554" y="202430"/>
                    </a:cubicBezTo>
                    <a:cubicBezTo>
                      <a:pt x="252193" y="204238"/>
                      <a:pt x="250747" y="205684"/>
                      <a:pt x="248577" y="206045"/>
                    </a:cubicBezTo>
                    <a:lnTo>
                      <a:pt x="228333" y="209299"/>
                    </a:lnTo>
                    <a:cubicBezTo>
                      <a:pt x="227971" y="209660"/>
                      <a:pt x="227971" y="210022"/>
                      <a:pt x="227610" y="210383"/>
                    </a:cubicBezTo>
                    <a:lnTo>
                      <a:pt x="239901" y="227374"/>
                    </a:lnTo>
                    <a:cubicBezTo>
                      <a:pt x="240986" y="229182"/>
                      <a:pt x="240986" y="231351"/>
                      <a:pt x="239901" y="232797"/>
                    </a:cubicBezTo>
                    <a:cubicBezTo>
                      <a:pt x="235202" y="239304"/>
                      <a:pt x="229417" y="245088"/>
                      <a:pt x="223272" y="249426"/>
                    </a:cubicBezTo>
                    <a:cubicBezTo>
                      <a:pt x="221464" y="250511"/>
                      <a:pt x="219295" y="250511"/>
                      <a:pt x="217488" y="249426"/>
                    </a:cubicBezTo>
                    <a:lnTo>
                      <a:pt x="200858" y="237497"/>
                    </a:lnTo>
                    <a:cubicBezTo>
                      <a:pt x="200497" y="237497"/>
                      <a:pt x="200135" y="237858"/>
                      <a:pt x="199412" y="237858"/>
                    </a:cubicBezTo>
                    <a:lnTo>
                      <a:pt x="196520" y="258464"/>
                    </a:lnTo>
                    <a:cubicBezTo>
                      <a:pt x="196159" y="260272"/>
                      <a:pt x="194351" y="262079"/>
                      <a:pt x="192543" y="262079"/>
                    </a:cubicBezTo>
                    <a:cubicBezTo>
                      <a:pt x="188928" y="262802"/>
                      <a:pt x="184590" y="263164"/>
                      <a:pt x="180614" y="263164"/>
                    </a:cubicBezTo>
                    <a:cubicBezTo>
                      <a:pt x="176637" y="263164"/>
                      <a:pt x="173022" y="262802"/>
                      <a:pt x="169045" y="262079"/>
                    </a:cubicBezTo>
                    <a:cubicBezTo>
                      <a:pt x="166876" y="262079"/>
                      <a:pt x="165430" y="260272"/>
                      <a:pt x="165069" y="258464"/>
                    </a:cubicBezTo>
                    <a:lnTo>
                      <a:pt x="161815" y="237858"/>
                    </a:lnTo>
                    <a:cubicBezTo>
                      <a:pt x="161454" y="237858"/>
                      <a:pt x="161092" y="237497"/>
                      <a:pt x="160731" y="237497"/>
                    </a:cubicBezTo>
                    <a:lnTo>
                      <a:pt x="143739" y="249426"/>
                    </a:lnTo>
                    <a:cubicBezTo>
                      <a:pt x="141932" y="250511"/>
                      <a:pt x="140124" y="250511"/>
                      <a:pt x="138317" y="249426"/>
                    </a:cubicBezTo>
                    <a:cubicBezTo>
                      <a:pt x="131810" y="245088"/>
                      <a:pt x="126025" y="239304"/>
                      <a:pt x="121687" y="232797"/>
                    </a:cubicBezTo>
                    <a:cubicBezTo>
                      <a:pt x="120603" y="231351"/>
                      <a:pt x="120603" y="229182"/>
                      <a:pt x="121687" y="227374"/>
                    </a:cubicBezTo>
                    <a:lnTo>
                      <a:pt x="133617" y="210383"/>
                    </a:lnTo>
                    <a:cubicBezTo>
                      <a:pt x="133617" y="210022"/>
                      <a:pt x="133256" y="209660"/>
                      <a:pt x="133256" y="209299"/>
                    </a:cubicBezTo>
                    <a:lnTo>
                      <a:pt x="112650" y="206045"/>
                    </a:lnTo>
                    <a:cubicBezTo>
                      <a:pt x="110842" y="205684"/>
                      <a:pt x="109034" y="204238"/>
                      <a:pt x="109034" y="202430"/>
                    </a:cubicBezTo>
                    <a:cubicBezTo>
                      <a:pt x="108311" y="198453"/>
                      <a:pt x="107950" y="194115"/>
                      <a:pt x="107950" y="190500"/>
                    </a:cubicBezTo>
                    <a:cubicBezTo>
                      <a:pt x="107950" y="186524"/>
                      <a:pt x="108311" y="182547"/>
                      <a:pt x="109034" y="178570"/>
                    </a:cubicBezTo>
                    <a:cubicBezTo>
                      <a:pt x="109034" y="176763"/>
                      <a:pt x="110842" y="174955"/>
                      <a:pt x="112650" y="174594"/>
                    </a:cubicBezTo>
                    <a:lnTo>
                      <a:pt x="133256" y="171702"/>
                    </a:lnTo>
                    <a:cubicBezTo>
                      <a:pt x="133256" y="170979"/>
                      <a:pt x="133617" y="170617"/>
                      <a:pt x="133617" y="170256"/>
                    </a:cubicBezTo>
                    <a:lnTo>
                      <a:pt x="121687" y="153626"/>
                    </a:lnTo>
                    <a:cubicBezTo>
                      <a:pt x="120603" y="151818"/>
                      <a:pt x="120603" y="149649"/>
                      <a:pt x="121687" y="147842"/>
                    </a:cubicBezTo>
                    <a:cubicBezTo>
                      <a:pt x="126025" y="141696"/>
                      <a:pt x="131810" y="135912"/>
                      <a:pt x="138317" y="131212"/>
                    </a:cubicBezTo>
                    <a:cubicBezTo>
                      <a:pt x="140124" y="130128"/>
                      <a:pt x="141932" y="130128"/>
                      <a:pt x="143739" y="131212"/>
                    </a:cubicBezTo>
                    <a:lnTo>
                      <a:pt x="160731" y="143503"/>
                    </a:lnTo>
                    <a:cubicBezTo>
                      <a:pt x="161092" y="143142"/>
                      <a:pt x="161454" y="143142"/>
                      <a:pt x="161815" y="142780"/>
                    </a:cubicBezTo>
                    <a:lnTo>
                      <a:pt x="165069" y="122536"/>
                    </a:lnTo>
                    <a:cubicBezTo>
                      <a:pt x="165430" y="120728"/>
                      <a:pt x="166876" y="118921"/>
                      <a:pt x="169045" y="118559"/>
                    </a:cubicBezTo>
                    <a:close/>
                    <a:moveTo>
                      <a:pt x="97414" y="9386"/>
                    </a:moveTo>
                    <a:cubicBezTo>
                      <a:pt x="76849" y="9386"/>
                      <a:pt x="59892" y="25994"/>
                      <a:pt x="59892" y="46572"/>
                    </a:cubicBezTo>
                    <a:cubicBezTo>
                      <a:pt x="59892" y="49461"/>
                      <a:pt x="60253" y="52710"/>
                      <a:pt x="60974" y="55598"/>
                    </a:cubicBezTo>
                    <a:cubicBezTo>
                      <a:pt x="61335" y="57042"/>
                      <a:pt x="61335" y="58847"/>
                      <a:pt x="60253" y="59569"/>
                    </a:cubicBezTo>
                    <a:cubicBezTo>
                      <a:pt x="59531" y="60652"/>
                      <a:pt x="58449" y="61374"/>
                      <a:pt x="56645" y="61735"/>
                    </a:cubicBezTo>
                    <a:cubicBezTo>
                      <a:pt x="30307" y="62819"/>
                      <a:pt x="9020" y="85202"/>
                      <a:pt x="9020" y="111918"/>
                    </a:cubicBezTo>
                    <a:cubicBezTo>
                      <a:pt x="9020" y="133941"/>
                      <a:pt x="23812" y="153797"/>
                      <a:pt x="44738" y="159935"/>
                    </a:cubicBezTo>
                    <a:cubicBezTo>
                      <a:pt x="49429" y="133219"/>
                      <a:pt x="73963" y="113001"/>
                      <a:pt x="102466" y="115529"/>
                    </a:cubicBezTo>
                    <a:cubicBezTo>
                      <a:pt x="102466" y="113723"/>
                      <a:pt x="102466" y="111918"/>
                      <a:pt x="102466" y="110474"/>
                    </a:cubicBezTo>
                    <a:cubicBezTo>
                      <a:pt x="102466" y="75454"/>
                      <a:pt x="130608" y="47294"/>
                      <a:pt x="165605" y="47294"/>
                    </a:cubicBezTo>
                    <a:cubicBezTo>
                      <a:pt x="170656" y="47294"/>
                      <a:pt x="175346" y="48016"/>
                      <a:pt x="180398" y="48738"/>
                    </a:cubicBezTo>
                    <a:cubicBezTo>
                      <a:pt x="178954" y="34658"/>
                      <a:pt x="166687" y="23828"/>
                      <a:pt x="152255" y="23828"/>
                    </a:cubicBezTo>
                    <a:cubicBezTo>
                      <a:pt x="146122" y="23828"/>
                      <a:pt x="140710" y="25272"/>
                      <a:pt x="135659" y="28882"/>
                    </a:cubicBezTo>
                    <a:cubicBezTo>
                      <a:pt x="134576" y="29604"/>
                      <a:pt x="133494" y="29965"/>
                      <a:pt x="132051" y="29604"/>
                    </a:cubicBezTo>
                    <a:cubicBezTo>
                      <a:pt x="130608" y="29604"/>
                      <a:pt x="129886" y="28521"/>
                      <a:pt x="129164" y="27438"/>
                    </a:cubicBezTo>
                    <a:cubicBezTo>
                      <a:pt x="122309" y="15885"/>
                      <a:pt x="110403" y="9386"/>
                      <a:pt x="97414" y="9386"/>
                    </a:cubicBezTo>
                    <a:close/>
                    <a:moveTo>
                      <a:pt x="97414" y="0"/>
                    </a:moveTo>
                    <a:cubicBezTo>
                      <a:pt x="112207" y="0"/>
                      <a:pt x="125556" y="6859"/>
                      <a:pt x="134216" y="18773"/>
                    </a:cubicBezTo>
                    <a:cubicBezTo>
                      <a:pt x="139988" y="15885"/>
                      <a:pt x="145761" y="14441"/>
                      <a:pt x="152255" y="14441"/>
                    </a:cubicBezTo>
                    <a:cubicBezTo>
                      <a:pt x="172821" y="14441"/>
                      <a:pt x="189778" y="31409"/>
                      <a:pt x="189778" y="51988"/>
                    </a:cubicBezTo>
                    <a:cubicBezTo>
                      <a:pt x="207818" y="59569"/>
                      <a:pt x="221528" y="75454"/>
                      <a:pt x="226579" y="94589"/>
                    </a:cubicBezTo>
                    <a:cubicBezTo>
                      <a:pt x="232352" y="91340"/>
                      <a:pt x="238846" y="89535"/>
                      <a:pt x="245341" y="89535"/>
                    </a:cubicBezTo>
                    <a:cubicBezTo>
                      <a:pt x="265545" y="89535"/>
                      <a:pt x="282503" y="106503"/>
                      <a:pt x="282503" y="126720"/>
                    </a:cubicBezTo>
                    <a:cubicBezTo>
                      <a:pt x="282503" y="131053"/>
                      <a:pt x="281781" y="135746"/>
                      <a:pt x="279977" y="139717"/>
                    </a:cubicBezTo>
                    <a:cubicBezTo>
                      <a:pt x="297295" y="145494"/>
                      <a:pt x="309201" y="161740"/>
                      <a:pt x="309201" y="180514"/>
                    </a:cubicBezTo>
                    <a:cubicBezTo>
                      <a:pt x="309201" y="203981"/>
                      <a:pt x="290079" y="223476"/>
                      <a:pt x="266267" y="223476"/>
                    </a:cubicBezTo>
                    <a:cubicBezTo>
                      <a:pt x="263741" y="223476"/>
                      <a:pt x="261576" y="221310"/>
                      <a:pt x="261576" y="218783"/>
                    </a:cubicBezTo>
                    <a:cubicBezTo>
                      <a:pt x="261576" y="215895"/>
                      <a:pt x="263741" y="214090"/>
                      <a:pt x="266267" y="214090"/>
                    </a:cubicBezTo>
                    <a:cubicBezTo>
                      <a:pt x="284667" y="214090"/>
                      <a:pt x="299821" y="198926"/>
                      <a:pt x="299821" y="180514"/>
                    </a:cubicBezTo>
                    <a:cubicBezTo>
                      <a:pt x="299821" y="164267"/>
                      <a:pt x="288275" y="150548"/>
                      <a:pt x="272400" y="147660"/>
                    </a:cubicBezTo>
                    <a:cubicBezTo>
                      <a:pt x="270957" y="146938"/>
                      <a:pt x="269875" y="146216"/>
                      <a:pt x="269153" y="144772"/>
                    </a:cubicBezTo>
                    <a:cubicBezTo>
                      <a:pt x="268432" y="143328"/>
                      <a:pt x="268792" y="141884"/>
                      <a:pt x="269153" y="140439"/>
                    </a:cubicBezTo>
                    <a:cubicBezTo>
                      <a:pt x="271679" y="136107"/>
                      <a:pt x="272761" y="131775"/>
                      <a:pt x="272761" y="126720"/>
                    </a:cubicBezTo>
                    <a:cubicBezTo>
                      <a:pt x="272761" y="111557"/>
                      <a:pt x="260494" y="98921"/>
                      <a:pt x="245341" y="98921"/>
                    </a:cubicBezTo>
                    <a:cubicBezTo>
                      <a:pt x="238486" y="98921"/>
                      <a:pt x="231630" y="101809"/>
                      <a:pt x="226579" y="106503"/>
                    </a:cubicBezTo>
                    <a:cubicBezTo>
                      <a:pt x="225136" y="107586"/>
                      <a:pt x="223332" y="107947"/>
                      <a:pt x="221889" y="107225"/>
                    </a:cubicBezTo>
                    <a:cubicBezTo>
                      <a:pt x="220085" y="106503"/>
                      <a:pt x="219003" y="105059"/>
                      <a:pt x="218642" y="103254"/>
                    </a:cubicBezTo>
                    <a:cubicBezTo>
                      <a:pt x="215395" y="76538"/>
                      <a:pt x="192304" y="56681"/>
                      <a:pt x="165605" y="56681"/>
                    </a:cubicBezTo>
                    <a:cubicBezTo>
                      <a:pt x="136020" y="56681"/>
                      <a:pt x="111846" y="80870"/>
                      <a:pt x="111846" y="110474"/>
                    </a:cubicBezTo>
                    <a:cubicBezTo>
                      <a:pt x="111846" y="113723"/>
                      <a:pt x="111846" y="116612"/>
                      <a:pt x="112568" y="120222"/>
                    </a:cubicBezTo>
                    <a:cubicBezTo>
                      <a:pt x="112929" y="122027"/>
                      <a:pt x="112207" y="123471"/>
                      <a:pt x="111125" y="124554"/>
                    </a:cubicBezTo>
                    <a:cubicBezTo>
                      <a:pt x="110403" y="125637"/>
                      <a:pt x="108599" y="125998"/>
                      <a:pt x="107156" y="125637"/>
                    </a:cubicBezTo>
                    <a:cubicBezTo>
                      <a:pt x="103909" y="124915"/>
                      <a:pt x="101022" y="124915"/>
                      <a:pt x="97775" y="124915"/>
                    </a:cubicBezTo>
                    <a:cubicBezTo>
                      <a:pt x="73241" y="124915"/>
                      <a:pt x="53037" y="144772"/>
                      <a:pt x="53037" y="169322"/>
                    </a:cubicBezTo>
                    <a:cubicBezTo>
                      <a:pt x="53037" y="193872"/>
                      <a:pt x="73241" y="214090"/>
                      <a:pt x="97775" y="214090"/>
                    </a:cubicBezTo>
                    <a:cubicBezTo>
                      <a:pt x="100301" y="214090"/>
                      <a:pt x="102466" y="215895"/>
                      <a:pt x="102466" y="218783"/>
                    </a:cubicBezTo>
                    <a:cubicBezTo>
                      <a:pt x="102466" y="221310"/>
                      <a:pt x="100301" y="223476"/>
                      <a:pt x="97775" y="223476"/>
                    </a:cubicBezTo>
                    <a:cubicBezTo>
                      <a:pt x="68190" y="223476"/>
                      <a:pt x="44017" y="199287"/>
                      <a:pt x="44017" y="169683"/>
                    </a:cubicBezTo>
                    <a:cubicBezTo>
                      <a:pt x="18040" y="162462"/>
                      <a:pt x="0" y="138995"/>
                      <a:pt x="0" y="111918"/>
                    </a:cubicBezTo>
                    <a:cubicBezTo>
                      <a:pt x="0" y="81953"/>
                      <a:pt x="22008" y="57042"/>
                      <a:pt x="51233" y="52710"/>
                    </a:cubicBezTo>
                    <a:cubicBezTo>
                      <a:pt x="50511" y="50544"/>
                      <a:pt x="50511" y="48738"/>
                      <a:pt x="50511" y="46572"/>
                    </a:cubicBezTo>
                    <a:cubicBezTo>
                      <a:pt x="50511" y="20939"/>
                      <a:pt x="71437" y="0"/>
                      <a:pt x="97414" y="0"/>
                    </a:cubicBezTo>
                    <a:close/>
                  </a:path>
                </a:pathLst>
              </a:custGeom>
              <a:solidFill>
                <a:srgbClr val="C3EC0C"/>
              </a:solidFill>
              <a:ln>
                <a:noFill/>
              </a:ln>
              <a:effectLst/>
            </p:spPr>
            <p:txBody>
              <a:bodyPr anchor="ctr"/>
              <a:lstStyle/>
              <a:p>
                <a:endParaRPr lang="en-US" sz="675">
                  <a:latin typeface="Lato Light" panose="020F0502020204030203" pitchFamily="34" charset="0"/>
                </a:endParaRPr>
              </a:p>
            </p:txBody>
          </p:sp>
          <p:sp>
            <p:nvSpPr>
              <p:cNvPr id="78" name="Freeform 756">
                <a:extLst>
                  <a:ext uri="{FF2B5EF4-FFF2-40B4-BE49-F238E27FC236}">
                    <a16:creationId xmlns:a16="http://schemas.microsoft.com/office/drawing/2014/main" id="{736A7F72-ED18-8448-75F3-EA622854D6F8}"/>
                  </a:ext>
                </a:extLst>
              </p:cNvPr>
              <p:cNvSpPr>
                <a:spLocks noChangeArrowheads="1"/>
              </p:cNvSpPr>
              <p:nvPr/>
            </p:nvSpPr>
            <p:spPr bwMode="auto">
              <a:xfrm>
                <a:off x="4655286" y="5248981"/>
                <a:ext cx="360478" cy="348187"/>
              </a:xfrm>
              <a:custGeom>
                <a:avLst/>
                <a:gdLst/>
                <a:ahLst/>
                <a:cxnLst/>
                <a:rect l="0" t="0" r="r" b="b"/>
                <a:pathLst>
                  <a:path w="309203" h="309202">
                    <a:moveTo>
                      <a:pt x="9719" y="281813"/>
                    </a:moveTo>
                    <a:lnTo>
                      <a:pt x="9719" y="290102"/>
                    </a:lnTo>
                    <a:cubicBezTo>
                      <a:pt x="9719" y="295508"/>
                      <a:pt x="13678" y="299832"/>
                      <a:pt x="19078" y="299832"/>
                    </a:cubicBezTo>
                    <a:lnTo>
                      <a:pt x="290125" y="299832"/>
                    </a:lnTo>
                    <a:cubicBezTo>
                      <a:pt x="295525" y="299832"/>
                      <a:pt x="299484" y="295508"/>
                      <a:pt x="299484" y="290102"/>
                    </a:cubicBezTo>
                    <a:lnTo>
                      <a:pt x="299484" y="281813"/>
                    </a:lnTo>
                    <a:lnTo>
                      <a:pt x="9719" y="281813"/>
                    </a:lnTo>
                    <a:close/>
                    <a:moveTo>
                      <a:pt x="30596" y="240370"/>
                    </a:moveTo>
                    <a:lnTo>
                      <a:pt x="12958" y="272444"/>
                    </a:lnTo>
                    <a:lnTo>
                      <a:pt x="296245" y="272444"/>
                    </a:lnTo>
                    <a:lnTo>
                      <a:pt x="278607" y="240370"/>
                    </a:lnTo>
                    <a:lnTo>
                      <a:pt x="241531" y="240370"/>
                    </a:lnTo>
                    <a:lnTo>
                      <a:pt x="200136" y="240370"/>
                    </a:lnTo>
                    <a:lnTo>
                      <a:pt x="109067" y="240370"/>
                    </a:lnTo>
                    <a:lnTo>
                      <a:pt x="68032" y="240370"/>
                    </a:lnTo>
                    <a:lnTo>
                      <a:pt x="30596" y="240370"/>
                    </a:lnTo>
                    <a:close/>
                    <a:moveTo>
                      <a:pt x="100248" y="200025"/>
                    </a:moveTo>
                    <a:lnTo>
                      <a:pt x="164865" y="200025"/>
                    </a:lnTo>
                    <a:cubicBezTo>
                      <a:pt x="167364" y="200025"/>
                      <a:pt x="169506" y="201789"/>
                      <a:pt x="169506" y="204611"/>
                    </a:cubicBezTo>
                    <a:cubicBezTo>
                      <a:pt x="169506" y="207081"/>
                      <a:pt x="167364" y="209197"/>
                      <a:pt x="164865" y="209197"/>
                    </a:cubicBezTo>
                    <a:lnTo>
                      <a:pt x="100248" y="209197"/>
                    </a:lnTo>
                    <a:cubicBezTo>
                      <a:pt x="97392" y="209197"/>
                      <a:pt x="95250" y="207081"/>
                      <a:pt x="95250" y="204611"/>
                    </a:cubicBezTo>
                    <a:cubicBezTo>
                      <a:pt x="95250" y="201789"/>
                      <a:pt x="97392" y="200025"/>
                      <a:pt x="100248" y="200025"/>
                    </a:cubicBezTo>
                    <a:close/>
                    <a:moveTo>
                      <a:pt x="100250" y="166687"/>
                    </a:moveTo>
                    <a:lnTo>
                      <a:pt x="147399" y="166687"/>
                    </a:lnTo>
                    <a:cubicBezTo>
                      <a:pt x="149900" y="166687"/>
                      <a:pt x="152043" y="168728"/>
                      <a:pt x="152043" y="171450"/>
                    </a:cubicBezTo>
                    <a:cubicBezTo>
                      <a:pt x="152043" y="173831"/>
                      <a:pt x="149900" y="175872"/>
                      <a:pt x="147399" y="175872"/>
                    </a:cubicBezTo>
                    <a:lnTo>
                      <a:pt x="100250" y="175872"/>
                    </a:lnTo>
                    <a:cubicBezTo>
                      <a:pt x="97393" y="175872"/>
                      <a:pt x="95250" y="173831"/>
                      <a:pt x="95250" y="171450"/>
                    </a:cubicBezTo>
                    <a:cubicBezTo>
                      <a:pt x="95250" y="168728"/>
                      <a:pt x="97393" y="166687"/>
                      <a:pt x="100250" y="166687"/>
                    </a:cubicBezTo>
                    <a:close/>
                    <a:moveTo>
                      <a:pt x="100314" y="133350"/>
                    </a:moveTo>
                    <a:lnTo>
                      <a:pt x="147336" y="133350"/>
                    </a:lnTo>
                    <a:cubicBezTo>
                      <a:pt x="149868" y="133350"/>
                      <a:pt x="152038" y="135391"/>
                      <a:pt x="152038" y="137773"/>
                    </a:cubicBezTo>
                    <a:cubicBezTo>
                      <a:pt x="152038" y="140494"/>
                      <a:pt x="149868" y="142535"/>
                      <a:pt x="147336" y="142535"/>
                    </a:cubicBezTo>
                    <a:lnTo>
                      <a:pt x="100314" y="142535"/>
                    </a:lnTo>
                    <a:cubicBezTo>
                      <a:pt x="97420" y="142535"/>
                      <a:pt x="95250" y="140494"/>
                      <a:pt x="95250" y="137773"/>
                    </a:cubicBezTo>
                    <a:cubicBezTo>
                      <a:pt x="95250" y="135391"/>
                      <a:pt x="97420" y="133350"/>
                      <a:pt x="100314" y="133350"/>
                    </a:cubicBezTo>
                    <a:close/>
                    <a:moveTo>
                      <a:pt x="174464" y="111009"/>
                    </a:moveTo>
                    <a:lnTo>
                      <a:pt x="174464" y="168182"/>
                    </a:lnTo>
                    <a:lnTo>
                      <a:pt x="185989" y="168182"/>
                    </a:lnTo>
                    <a:cubicBezTo>
                      <a:pt x="188510" y="168182"/>
                      <a:pt x="190671" y="170353"/>
                      <a:pt x="190671" y="173248"/>
                    </a:cubicBezTo>
                    <a:lnTo>
                      <a:pt x="190671" y="185913"/>
                    </a:lnTo>
                    <a:lnTo>
                      <a:pt x="214080" y="169267"/>
                    </a:lnTo>
                    <a:cubicBezTo>
                      <a:pt x="214801" y="168906"/>
                      <a:pt x="215521" y="168182"/>
                      <a:pt x="216601" y="168182"/>
                    </a:cubicBezTo>
                    <a:lnTo>
                      <a:pt x="276026" y="168182"/>
                    </a:lnTo>
                    <a:lnTo>
                      <a:pt x="276026" y="111009"/>
                    </a:lnTo>
                    <a:lnTo>
                      <a:pt x="174464" y="111009"/>
                    </a:lnTo>
                    <a:close/>
                    <a:moveTo>
                      <a:pt x="169782" y="101600"/>
                    </a:moveTo>
                    <a:lnTo>
                      <a:pt x="280708" y="101600"/>
                    </a:lnTo>
                    <a:cubicBezTo>
                      <a:pt x="283229" y="101600"/>
                      <a:pt x="285390" y="103771"/>
                      <a:pt x="285390" y="106304"/>
                    </a:cubicBezTo>
                    <a:lnTo>
                      <a:pt x="285390" y="173248"/>
                    </a:lnTo>
                    <a:cubicBezTo>
                      <a:pt x="285390" y="175781"/>
                      <a:pt x="283229" y="177952"/>
                      <a:pt x="280708" y="177952"/>
                    </a:cubicBezTo>
                    <a:lnTo>
                      <a:pt x="218042" y="177952"/>
                    </a:lnTo>
                    <a:lnTo>
                      <a:pt x="188870" y="198578"/>
                    </a:lnTo>
                    <a:cubicBezTo>
                      <a:pt x="187790" y="199302"/>
                      <a:pt x="186709" y="199663"/>
                      <a:pt x="185989" y="199663"/>
                    </a:cubicBezTo>
                    <a:cubicBezTo>
                      <a:pt x="185268" y="199663"/>
                      <a:pt x="184548" y="199663"/>
                      <a:pt x="183828" y="199302"/>
                    </a:cubicBezTo>
                    <a:cubicBezTo>
                      <a:pt x="182027" y="198216"/>
                      <a:pt x="181307" y="196769"/>
                      <a:pt x="181307" y="194959"/>
                    </a:cubicBezTo>
                    <a:lnTo>
                      <a:pt x="181307" y="177952"/>
                    </a:lnTo>
                    <a:lnTo>
                      <a:pt x="169782" y="177952"/>
                    </a:lnTo>
                    <a:cubicBezTo>
                      <a:pt x="167261" y="177952"/>
                      <a:pt x="165100" y="175781"/>
                      <a:pt x="165100" y="173248"/>
                    </a:cubicBezTo>
                    <a:lnTo>
                      <a:pt x="165100" y="106304"/>
                    </a:lnTo>
                    <a:cubicBezTo>
                      <a:pt x="165100" y="103771"/>
                      <a:pt x="167261" y="101600"/>
                      <a:pt x="169782" y="101600"/>
                    </a:cubicBezTo>
                    <a:close/>
                    <a:moveTo>
                      <a:pt x="100264" y="101600"/>
                    </a:moveTo>
                    <a:lnTo>
                      <a:pt x="148974" y="101600"/>
                    </a:lnTo>
                    <a:cubicBezTo>
                      <a:pt x="151481" y="101600"/>
                      <a:pt x="153630" y="103717"/>
                      <a:pt x="153630" y="106186"/>
                    </a:cubicBezTo>
                    <a:cubicBezTo>
                      <a:pt x="153630" y="108656"/>
                      <a:pt x="151481" y="110772"/>
                      <a:pt x="148974" y="110772"/>
                    </a:cubicBezTo>
                    <a:lnTo>
                      <a:pt x="100264" y="110772"/>
                    </a:lnTo>
                    <a:cubicBezTo>
                      <a:pt x="97399" y="110772"/>
                      <a:pt x="95250" y="108656"/>
                      <a:pt x="95250" y="106186"/>
                    </a:cubicBezTo>
                    <a:cubicBezTo>
                      <a:pt x="95250" y="103717"/>
                      <a:pt x="97399" y="101600"/>
                      <a:pt x="100264" y="101600"/>
                    </a:cubicBezTo>
                    <a:close/>
                    <a:moveTo>
                      <a:pt x="150721" y="68262"/>
                    </a:moveTo>
                    <a:lnTo>
                      <a:pt x="209643" y="68262"/>
                    </a:lnTo>
                    <a:cubicBezTo>
                      <a:pt x="212157" y="68262"/>
                      <a:pt x="213954" y="70378"/>
                      <a:pt x="213954" y="72848"/>
                    </a:cubicBezTo>
                    <a:cubicBezTo>
                      <a:pt x="213954" y="75317"/>
                      <a:pt x="212157" y="77434"/>
                      <a:pt x="209643" y="77434"/>
                    </a:cubicBezTo>
                    <a:lnTo>
                      <a:pt x="150721" y="77434"/>
                    </a:lnTo>
                    <a:cubicBezTo>
                      <a:pt x="148206" y="77434"/>
                      <a:pt x="146050" y="75317"/>
                      <a:pt x="146050" y="72848"/>
                    </a:cubicBezTo>
                    <a:cubicBezTo>
                      <a:pt x="146050" y="70378"/>
                      <a:pt x="148206" y="68262"/>
                      <a:pt x="150721" y="68262"/>
                    </a:cubicBezTo>
                    <a:close/>
                    <a:moveTo>
                      <a:pt x="100301" y="68262"/>
                    </a:moveTo>
                    <a:lnTo>
                      <a:pt x="129887" y="68262"/>
                    </a:lnTo>
                    <a:cubicBezTo>
                      <a:pt x="132412" y="68262"/>
                      <a:pt x="134577" y="70378"/>
                      <a:pt x="134577" y="72848"/>
                    </a:cubicBezTo>
                    <a:cubicBezTo>
                      <a:pt x="134577" y="75317"/>
                      <a:pt x="132412" y="77434"/>
                      <a:pt x="129887" y="77434"/>
                    </a:cubicBezTo>
                    <a:lnTo>
                      <a:pt x="100301" y="77434"/>
                    </a:lnTo>
                    <a:cubicBezTo>
                      <a:pt x="97415" y="77434"/>
                      <a:pt x="95250" y="75317"/>
                      <a:pt x="95250" y="72848"/>
                    </a:cubicBezTo>
                    <a:cubicBezTo>
                      <a:pt x="95250" y="70378"/>
                      <a:pt x="97415" y="68262"/>
                      <a:pt x="100301" y="68262"/>
                    </a:cubicBezTo>
                    <a:close/>
                    <a:moveTo>
                      <a:pt x="263319" y="47625"/>
                    </a:moveTo>
                    <a:lnTo>
                      <a:pt x="266123" y="47625"/>
                    </a:lnTo>
                    <a:cubicBezTo>
                      <a:pt x="276638" y="47625"/>
                      <a:pt x="285400" y="56676"/>
                      <a:pt x="285400" y="67176"/>
                    </a:cubicBezTo>
                    <a:lnTo>
                      <a:pt x="285400" y="83831"/>
                    </a:lnTo>
                    <a:cubicBezTo>
                      <a:pt x="285400" y="86365"/>
                      <a:pt x="283297" y="88538"/>
                      <a:pt x="280843" y="88538"/>
                    </a:cubicBezTo>
                    <a:cubicBezTo>
                      <a:pt x="278390" y="88538"/>
                      <a:pt x="276287" y="86365"/>
                      <a:pt x="276287" y="83831"/>
                    </a:cubicBezTo>
                    <a:lnTo>
                      <a:pt x="276287" y="67176"/>
                    </a:lnTo>
                    <a:cubicBezTo>
                      <a:pt x="276287" y="61745"/>
                      <a:pt x="271731" y="57400"/>
                      <a:pt x="266123" y="57400"/>
                    </a:cubicBezTo>
                    <a:lnTo>
                      <a:pt x="263319" y="57400"/>
                    </a:lnTo>
                    <a:cubicBezTo>
                      <a:pt x="260866" y="57400"/>
                      <a:pt x="258763" y="55228"/>
                      <a:pt x="258763" y="52694"/>
                    </a:cubicBezTo>
                    <a:cubicBezTo>
                      <a:pt x="258763" y="49797"/>
                      <a:pt x="260866" y="47625"/>
                      <a:pt x="263319" y="47625"/>
                    </a:cubicBezTo>
                    <a:close/>
                    <a:moveTo>
                      <a:pt x="100284" y="34925"/>
                    </a:moveTo>
                    <a:lnTo>
                      <a:pt x="155303" y="34925"/>
                    </a:lnTo>
                    <a:cubicBezTo>
                      <a:pt x="157821" y="34925"/>
                      <a:pt x="159978" y="37041"/>
                      <a:pt x="159978" y="39511"/>
                    </a:cubicBezTo>
                    <a:cubicBezTo>
                      <a:pt x="159978" y="41980"/>
                      <a:pt x="157821" y="44097"/>
                      <a:pt x="155303" y="44097"/>
                    </a:cubicBezTo>
                    <a:lnTo>
                      <a:pt x="100284" y="44097"/>
                    </a:lnTo>
                    <a:cubicBezTo>
                      <a:pt x="97407" y="44097"/>
                      <a:pt x="95250" y="41980"/>
                      <a:pt x="95250" y="39511"/>
                    </a:cubicBezTo>
                    <a:cubicBezTo>
                      <a:pt x="95250" y="37041"/>
                      <a:pt x="97407" y="34925"/>
                      <a:pt x="100284" y="34925"/>
                    </a:cubicBezTo>
                    <a:close/>
                    <a:moveTo>
                      <a:pt x="211655" y="15856"/>
                    </a:moveTo>
                    <a:lnTo>
                      <a:pt x="211655" y="34235"/>
                    </a:lnTo>
                    <a:lnTo>
                      <a:pt x="230013" y="34235"/>
                    </a:lnTo>
                    <a:lnTo>
                      <a:pt x="221014" y="25226"/>
                    </a:lnTo>
                    <a:lnTo>
                      <a:pt x="211655" y="15856"/>
                    </a:lnTo>
                    <a:close/>
                    <a:moveTo>
                      <a:pt x="68032" y="0"/>
                    </a:moveTo>
                    <a:lnTo>
                      <a:pt x="206975" y="0"/>
                    </a:lnTo>
                    <a:cubicBezTo>
                      <a:pt x="207335" y="0"/>
                      <a:pt x="207335" y="0"/>
                      <a:pt x="207335" y="0"/>
                    </a:cubicBezTo>
                    <a:cubicBezTo>
                      <a:pt x="207695" y="0"/>
                      <a:pt x="208055" y="0"/>
                      <a:pt x="208415" y="360"/>
                    </a:cubicBezTo>
                    <a:cubicBezTo>
                      <a:pt x="208415" y="360"/>
                      <a:pt x="208775" y="360"/>
                      <a:pt x="209135" y="360"/>
                    </a:cubicBezTo>
                    <a:cubicBezTo>
                      <a:pt x="209495" y="720"/>
                      <a:pt x="209855" y="1081"/>
                      <a:pt x="210215" y="1441"/>
                    </a:cubicBezTo>
                    <a:lnTo>
                      <a:pt x="244771" y="35677"/>
                    </a:lnTo>
                    <a:cubicBezTo>
                      <a:pt x="245131" y="36398"/>
                      <a:pt x="245491" y="36758"/>
                      <a:pt x="245491" y="37118"/>
                    </a:cubicBezTo>
                    <a:cubicBezTo>
                      <a:pt x="245851" y="37479"/>
                      <a:pt x="245851" y="37479"/>
                      <a:pt x="245851" y="37839"/>
                    </a:cubicBezTo>
                    <a:cubicBezTo>
                      <a:pt x="246211" y="37839"/>
                      <a:pt x="246211" y="38199"/>
                      <a:pt x="246211" y="38920"/>
                    </a:cubicBezTo>
                    <a:cubicBezTo>
                      <a:pt x="246211" y="38920"/>
                      <a:pt x="246211" y="38920"/>
                      <a:pt x="246211" y="39281"/>
                    </a:cubicBezTo>
                    <a:lnTo>
                      <a:pt x="246211" y="83246"/>
                    </a:lnTo>
                    <a:cubicBezTo>
                      <a:pt x="246211" y="85769"/>
                      <a:pt x="244051" y="87931"/>
                      <a:pt x="241531" y="87931"/>
                    </a:cubicBezTo>
                    <a:cubicBezTo>
                      <a:pt x="239012" y="87931"/>
                      <a:pt x="236852" y="85769"/>
                      <a:pt x="236852" y="83246"/>
                    </a:cubicBezTo>
                    <a:lnTo>
                      <a:pt x="236852" y="43965"/>
                    </a:lnTo>
                    <a:lnTo>
                      <a:pt x="206975" y="43965"/>
                    </a:lnTo>
                    <a:cubicBezTo>
                      <a:pt x="204456" y="43965"/>
                      <a:pt x="202296" y="41803"/>
                      <a:pt x="202296" y="39281"/>
                    </a:cubicBezTo>
                    <a:lnTo>
                      <a:pt x="202296" y="9369"/>
                    </a:lnTo>
                    <a:lnTo>
                      <a:pt x="72351" y="9369"/>
                    </a:lnTo>
                    <a:lnTo>
                      <a:pt x="72351" y="231001"/>
                    </a:lnTo>
                    <a:lnTo>
                      <a:pt x="109067" y="231001"/>
                    </a:lnTo>
                    <a:lnTo>
                      <a:pt x="200136" y="231001"/>
                    </a:lnTo>
                    <a:lnTo>
                      <a:pt x="236852" y="231001"/>
                    </a:lnTo>
                    <a:lnTo>
                      <a:pt x="236852" y="195323"/>
                    </a:lnTo>
                    <a:cubicBezTo>
                      <a:pt x="236852" y="192440"/>
                      <a:pt x="239012" y="190639"/>
                      <a:pt x="241531" y="190639"/>
                    </a:cubicBezTo>
                    <a:cubicBezTo>
                      <a:pt x="244051" y="190639"/>
                      <a:pt x="246211" y="192440"/>
                      <a:pt x="246211" y="195323"/>
                    </a:cubicBezTo>
                    <a:lnTo>
                      <a:pt x="246211" y="231001"/>
                    </a:lnTo>
                    <a:lnTo>
                      <a:pt x="276807" y="231001"/>
                    </a:lnTo>
                    <a:lnTo>
                      <a:pt x="276807" y="195323"/>
                    </a:lnTo>
                    <a:cubicBezTo>
                      <a:pt x="276807" y="192440"/>
                      <a:pt x="278967" y="190639"/>
                      <a:pt x="281486" y="190639"/>
                    </a:cubicBezTo>
                    <a:cubicBezTo>
                      <a:pt x="284006" y="190639"/>
                      <a:pt x="286166" y="192440"/>
                      <a:pt x="286166" y="195323"/>
                    </a:cubicBezTo>
                    <a:lnTo>
                      <a:pt x="286166" y="234244"/>
                    </a:lnTo>
                    <a:lnTo>
                      <a:pt x="308483" y="274966"/>
                    </a:lnTo>
                    <a:cubicBezTo>
                      <a:pt x="308483" y="274966"/>
                      <a:pt x="308483" y="274966"/>
                      <a:pt x="308483" y="275327"/>
                    </a:cubicBezTo>
                    <a:cubicBezTo>
                      <a:pt x="308843" y="275327"/>
                      <a:pt x="308843" y="275327"/>
                      <a:pt x="308843" y="275687"/>
                    </a:cubicBezTo>
                    <a:cubicBezTo>
                      <a:pt x="308843" y="276047"/>
                      <a:pt x="308843" y="276408"/>
                      <a:pt x="309203" y="277128"/>
                    </a:cubicBezTo>
                    <a:lnTo>
                      <a:pt x="309203" y="290102"/>
                    </a:lnTo>
                    <a:cubicBezTo>
                      <a:pt x="309203" y="300553"/>
                      <a:pt x="300564" y="309202"/>
                      <a:pt x="290125" y="309202"/>
                    </a:cubicBezTo>
                    <a:lnTo>
                      <a:pt x="19078" y="309202"/>
                    </a:lnTo>
                    <a:cubicBezTo>
                      <a:pt x="8639" y="309202"/>
                      <a:pt x="0" y="300553"/>
                      <a:pt x="0" y="290102"/>
                    </a:cubicBezTo>
                    <a:lnTo>
                      <a:pt x="0" y="277128"/>
                    </a:lnTo>
                    <a:cubicBezTo>
                      <a:pt x="0" y="276408"/>
                      <a:pt x="360" y="276047"/>
                      <a:pt x="720" y="275687"/>
                    </a:cubicBezTo>
                    <a:cubicBezTo>
                      <a:pt x="720" y="275327"/>
                      <a:pt x="720" y="275327"/>
                      <a:pt x="720" y="275327"/>
                    </a:cubicBezTo>
                    <a:cubicBezTo>
                      <a:pt x="720" y="274966"/>
                      <a:pt x="720" y="274966"/>
                      <a:pt x="720" y="274966"/>
                    </a:cubicBezTo>
                    <a:lnTo>
                      <a:pt x="23037" y="234244"/>
                    </a:lnTo>
                    <a:lnTo>
                      <a:pt x="23037" y="66669"/>
                    </a:lnTo>
                    <a:cubicBezTo>
                      <a:pt x="23037" y="56218"/>
                      <a:pt x="32036" y="47209"/>
                      <a:pt x="42835" y="47209"/>
                    </a:cubicBezTo>
                    <a:lnTo>
                      <a:pt x="45714" y="47209"/>
                    </a:lnTo>
                    <a:cubicBezTo>
                      <a:pt x="48234" y="47209"/>
                      <a:pt x="50394" y="49371"/>
                      <a:pt x="50394" y="52254"/>
                    </a:cubicBezTo>
                    <a:cubicBezTo>
                      <a:pt x="50394" y="54777"/>
                      <a:pt x="48234" y="56939"/>
                      <a:pt x="45714" y="56939"/>
                    </a:cubicBezTo>
                    <a:lnTo>
                      <a:pt x="42835" y="56939"/>
                    </a:lnTo>
                    <a:cubicBezTo>
                      <a:pt x="37075" y="56939"/>
                      <a:pt x="32396" y="61263"/>
                      <a:pt x="32396" y="66669"/>
                    </a:cubicBezTo>
                    <a:lnTo>
                      <a:pt x="32396" y="231001"/>
                    </a:lnTo>
                    <a:lnTo>
                      <a:pt x="62992" y="231001"/>
                    </a:lnTo>
                    <a:lnTo>
                      <a:pt x="62992" y="4685"/>
                    </a:lnTo>
                    <a:cubicBezTo>
                      <a:pt x="62992" y="1802"/>
                      <a:pt x="65152" y="0"/>
                      <a:pt x="68032" y="0"/>
                    </a:cubicBezTo>
                    <a:close/>
                  </a:path>
                </a:pathLst>
              </a:custGeom>
              <a:solidFill>
                <a:srgbClr val="60B8CC"/>
              </a:solidFill>
              <a:ln>
                <a:noFill/>
              </a:ln>
              <a:effectLst/>
            </p:spPr>
            <p:txBody>
              <a:bodyPr anchor="ctr"/>
              <a:lstStyle/>
              <a:p>
                <a:endParaRPr lang="en-US" sz="675">
                  <a:latin typeface="Lato Light" panose="020F0502020204030203" pitchFamily="34" charset="0"/>
                </a:endParaRPr>
              </a:p>
            </p:txBody>
          </p:sp>
          <p:sp>
            <p:nvSpPr>
              <p:cNvPr id="79" name="Freeform 757">
                <a:extLst>
                  <a:ext uri="{FF2B5EF4-FFF2-40B4-BE49-F238E27FC236}">
                    <a16:creationId xmlns:a16="http://schemas.microsoft.com/office/drawing/2014/main" id="{AF13E2B4-7760-6692-6E88-5090C1A73257}"/>
                  </a:ext>
                </a:extLst>
              </p:cNvPr>
              <p:cNvSpPr>
                <a:spLocks noChangeArrowheads="1"/>
              </p:cNvSpPr>
              <p:nvPr/>
            </p:nvSpPr>
            <p:spPr bwMode="auto">
              <a:xfrm>
                <a:off x="4670319" y="3140035"/>
                <a:ext cx="360478" cy="348187"/>
              </a:xfrm>
              <a:custGeom>
                <a:avLst/>
                <a:gdLst/>
                <a:ahLst/>
                <a:cxnLst/>
                <a:rect l="0" t="0" r="r" b="b"/>
                <a:pathLst>
                  <a:path w="309202" h="308874">
                    <a:moveTo>
                      <a:pt x="109321" y="223205"/>
                    </a:moveTo>
                    <a:lnTo>
                      <a:pt x="109321" y="263520"/>
                    </a:lnTo>
                    <a:lnTo>
                      <a:pt x="199881" y="297356"/>
                    </a:lnTo>
                    <a:lnTo>
                      <a:pt x="199881" y="257041"/>
                    </a:lnTo>
                    <a:lnTo>
                      <a:pt x="109321" y="223205"/>
                    </a:lnTo>
                    <a:close/>
                    <a:moveTo>
                      <a:pt x="99940" y="223205"/>
                    </a:moveTo>
                    <a:lnTo>
                      <a:pt x="9020" y="257041"/>
                    </a:lnTo>
                    <a:lnTo>
                      <a:pt x="9020" y="297356"/>
                    </a:lnTo>
                    <a:lnTo>
                      <a:pt x="99940" y="263520"/>
                    </a:lnTo>
                    <a:lnTo>
                      <a:pt x="99940" y="223205"/>
                    </a:lnTo>
                    <a:close/>
                    <a:moveTo>
                      <a:pt x="299822" y="144015"/>
                    </a:moveTo>
                    <a:lnTo>
                      <a:pt x="270597" y="154813"/>
                    </a:lnTo>
                    <a:lnTo>
                      <a:pt x="270597" y="231124"/>
                    </a:lnTo>
                    <a:cubicBezTo>
                      <a:pt x="270597" y="232924"/>
                      <a:pt x="269515" y="234723"/>
                      <a:pt x="267711" y="235443"/>
                    </a:cubicBezTo>
                    <a:lnTo>
                      <a:pt x="209262" y="257041"/>
                    </a:lnTo>
                    <a:lnTo>
                      <a:pt x="209262" y="297356"/>
                    </a:lnTo>
                    <a:lnTo>
                      <a:pt x="299822" y="263520"/>
                    </a:lnTo>
                    <a:lnTo>
                      <a:pt x="299822" y="144015"/>
                    </a:lnTo>
                    <a:close/>
                    <a:moveTo>
                      <a:pt x="99940" y="144015"/>
                    </a:moveTo>
                    <a:lnTo>
                      <a:pt x="9020" y="177490"/>
                    </a:lnTo>
                    <a:lnTo>
                      <a:pt x="9020" y="247322"/>
                    </a:lnTo>
                    <a:lnTo>
                      <a:pt x="99940" y="213486"/>
                    </a:lnTo>
                    <a:lnTo>
                      <a:pt x="99940" y="144015"/>
                    </a:lnTo>
                    <a:close/>
                    <a:moveTo>
                      <a:pt x="99940" y="64464"/>
                    </a:moveTo>
                    <a:lnTo>
                      <a:pt x="9020" y="98300"/>
                    </a:lnTo>
                    <a:lnTo>
                      <a:pt x="9020" y="167772"/>
                    </a:lnTo>
                    <a:lnTo>
                      <a:pt x="99940" y="133576"/>
                    </a:lnTo>
                    <a:lnTo>
                      <a:pt x="99940" y="64464"/>
                    </a:lnTo>
                    <a:close/>
                    <a:moveTo>
                      <a:pt x="204606" y="42474"/>
                    </a:moveTo>
                    <a:cubicBezTo>
                      <a:pt x="194050" y="42474"/>
                      <a:pt x="185677" y="50846"/>
                      <a:pt x="185677" y="61402"/>
                    </a:cubicBezTo>
                    <a:cubicBezTo>
                      <a:pt x="185677" y="71959"/>
                      <a:pt x="194050" y="80331"/>
                      <a:pt x="204606" y="80331"/>
                    </a:cubicBezTo>
                    <a:cubicBezTo>
                      <a:pt x="215162" y="80331"/>
                      <a:pt x="223535" y="71959"/>
                      <a:pt x="223535" y="61402"/>
                    </a:cubicBezTo>
                    <a:cubicBezTo>
                      <a:pt x="223535" y="50846"/>
                      <a:pt x="215162" y="42474"/>
                      <a:pt x="204606" y="42474"/>
                    </a:cubicBezTo>
                    <a:close/>
                    <a:moveTo>
                      <a:pt x="204606" y="33009"/>
                    </a:moveTo>
                    <a:cubicBezTo>
                      <a:pt x="220259" y="33009"/>
                      <a:pt x="232999" y="45750"/>
                      <a:pt x="232999" y="61402"/>
                    </a:cubicBezTo>
                    <a:cubicBezTo>
                      <a:pt x="232999" y="77055"/>
                      <a:pt x="220259" y="89795"/>
                      <a:pt x="204606" y="89795"/>
                    </a:cubicBezTo>
                    <a:cubicBezTo>
                      <a:pt x="188954" y="89795"/>
                      <a:pt x="176213" y="77055"/>
                      <a:pt x="176213" y="61402"/>
                    </a:cubicBezTo>
                    <a:cubicBezTo>
                      <a:pt x="176213" y="45750"/>
                      <a:pt x="188954" y="33009"/>
                      <a:pt x="204606" y="33009"/>
                    </a:cubicBezTo>
                    <a:close/>
                    <a:moveTo>
                      <a:pt x="109321" y="11550"/>
                    </a:moveTo>
                    <a:lnTo>
                      <a:pt x="109321" y="133576"/>
                    </a:lnTo>
                    <a:lnTo>
                      <a:pt x="170296" y="156613"/>
                    </a:lnTo>
                    <a:cubicBezTo>
                      <a:pt x="172460" y="157693"/>
                      <a:pt x="173904" y="160213"/>
                      <a:pt x="172821" y="162732"/>
                    </a:cubicBezTo>
                    <a:cubicBezTo>
                      <a:pt x="172460" y="164532"/>
                      <a:pt x="170296" y="165612"/>
                      <a:pt x="168492" y="165612"/>
                    </a:cubicBezTo>
                    <a:cubicBezTo>
                      <a:pt x="168131" y="165612"/>
                      <a:pt x="167409" y="165612"/>
                      <a:pt x="166688" y="165252"/>
                    </a:cubicBezTo>
                    <a:lnTo>
                      <a:pt x="109321" y="144015"/>
                    </a:lnTo>
                    <a:lnTo>
                      <a:pt x="109321" y="213486"/>
                    </a:lnTo>
                    <a:lnTo>
                      <a:pt x="199881" y="247322"/>
                    </a:lnTo>
                    <a:lnTo>
                      <a:pt x="199881" y="201247"/>
                    </a:lnTo>
                    <a:cubicBezTo>
                      <a:pt x="199881" y="198728"/>
                      <a:pt x="202046" y="196568"/>
                      <a:pt x="204571" y="196568"/>
                    </a:cubicBezTo>
                    <a:cubicBezTo>
                      <a:pt x="207097" y="196568"/>
                      <a:pt x="209262" y="198728"/>
                      <a:pt x="209262" y="201247"/>
                    </a:cubicBezTo>
                    <a:lnTo>
                      <a:pt x="209262" y="247322"/>
                    </a:lnTo>
                    <a:lnTo>
                      <a:pt x="261216" y="227884"/>
                    </a:lnTo>
                    <a:lnTo>
                      <a:pt x="261216" y="158413"/>
                    </a:lnTo>
                    <a:lnTo>
                      <a:pt x="242094" y="165252"/>
                    </a:lnTo>
                    <a:cubicBezTo>
                      <a:pt x="241733" y="165612"/>
                      <a:pt x="241012" y="165612"/>
                      <a:pt x="240651" y="165612"/>
                    </a:cubicBezTo>
                    <a:cubicBezTo>
                      <a:pt x="238486" y="165612"/>
                      <a:pt x="236682" y="164532"/>
                      <a:pt x="235961" y="162732"/>
                    </a:cubicBezTo>
                    <a:cubicBezTo>
                      <a:pt x="235239" y="160213"/>
                      <a:pt x="236322" y="157693"/>
                      <a:pt x="238847" y="156613"/>
                    </a:cubicBezTo>
                    <a:lnTo>
                      <a:pt x="299822" y="133576"/>
                    </a:lnTo>
                    <a:lnTo>
                      <a:pt x="299822" y="11550"/>
                    </a:lnTo>
                    <a:lnTo>
                      <a:pt x="255805" y="28108"/>
                    </a:lnTo>
                    <a:cubicBezTo>
                      <a:pt x="261938" y="37468"/>
                      <a:pt x="265546" y="48626"/>
                      <a:pt x="265546" y="60865"/>
                    </a:cubicBezTo>
                    <a:cubicBezTo>
                      <a:pt x="265546" y="106579"/>
                      <a:pt x="210344" y="174611"/>
                      <a:pt x="208179" y="177490"/>
                    </a:cubicBezTo>
                    <a:cubicBezTo>
                      <a:pt x="207458" y="178570"/>
                      <a:pt x="206015" y="179290"/>
                      <a:pt x="204571" y="179290"/>
                    </a:cubicBezTo>
                    <a:cubicBezTo>
                      <a:pt x="203128" y="179290"/>
                      <a:pt x="201685" y="178570"/>
                      <a:pt x="200964" y="177490"/>
                    </a:cubicBezTo>
                    <a:cubicBezTo>
                      <a:pt x="198438" y="174611"/>
                      <a:pt x="143597" y="106579"/>
                      <a:pt x="143597" y="60865"/>
                    </a:cubicBezTo>
                    <a:cubicBezTo>
                      <a:pt x="143597" y="48626"/>
                      <a:pt x="147205" y="37468"/>
                      <a:pt x="153338" y="28108"/>
                    </a:cubicBezTo>
                    <a:lnTo>
                      <a:pt x="109321" y="11550"/>
                    </a:lnTo>
                    <a:close/>
                    <a:moveTo>
                      <a:pt x="99940" y="11550"/>
                    </a:moveTo>
                    <a:lnTo>
                      <a:pt x="9020" y="45387"/>
                    </a:lnTo>
                    <a:lnTo>
                      <a:pt x="9020" y="88221"/>
                    </a:lnTo>
                    <a:lnTo>
                      <a:pt x="99940" y="54026"/>
                    </a:lnTo>
                    <a:lnTo>
                      <a:pt x="99940" y="11550"/>
                    </a:lnTo>
                    <a:close/>
                    <a:moveTo>
                      <a:pt x="204571" y="9391"/>
                    </a:moveTo>
                    <a:cubicBezTo>
                      <a:pt x="176068" y="9391"/>
                      <a:pt x="152977" y="32428"/>
                      <a:pt x="152977" y="60865"/>
                    </a:cubicBezTo>
                    <a:cubicBezTo>
                      <a:pt x="152977" y="96860"/>
                      <a:pt x="192304" y="150854"/>
                      <a:pt x="204571" y="166692"/>
                    </a:cubicBezTo>
                    <a:cubicBezTo>
                      <a:pt x="216839" y="150854"/>
                      <a:pt x="256165" y="96860"/>
                      <a:pt x="256165" y="60865"/>
                    </a:cubicBezTo>
                    <a:cubicBezTo>
                      <a:pt x="256165" y="32428"/>
                      <a:pt x="233074" y="9391"/>
                      <a:pt x="204571" y="9391"/>
                    </a:cubicBezTo>
                    <a:close/>
                    <a:moveTo>
                      <a:pt x="103909" y="32"/>
                    </a:moveTo>
                    <a:cubicBezTo>
                      <a:pt x="103909" y="32"/>
                      <a:pt x="104270" y="32"/>
                      <a:pt x="104631" y="32"/>
                    </a:cubicBezTo>
                    <a:cubicBezTo>
                      <a:pt x="104631" y="32"/>
                      <a:pt x="104992" y="32"/>
                      <a:pt x="105352" y="32"/>
                    </a:cubicBezTo>
                    <a:cubicBezTo>
                      <a:pt x="105352" y="32"/>
                      <a:pt x="105713" y="32"/>
                      <a:pt x="105713" y="392"/>
                    </a:cubicBezTo>
                    <a:cubicBezTo>
                      <a:pt x="106074" y="392"/>
                      <a:pt x="106074" y="392"/>
                      <a:pt x="106074" y="392"/>
                    </a:cubicBezTo>
                    <a:lnTo>
                      <a:pt x="159472" y="20189"/>
                    </a:lnTo>
                    <a:cubicBezTo>
                      <a:pt x="170296" y="7951"/>
                      <a:pt x="186532" y="32"/>
                      <a:pt x="204571" y="32"/>
                    </a:cubicBezTo>
                    <a:cubicBezTo>
                      <a:pt x="222611" y="32"/>
                      <a:pt x="238486" y="7951"/>
                      <a:pt x="249671" y="20189"/>
                    </a:cubicBezTo>
                    <a:lnTo>
                      <a:pt x="303069" y="392"/>
                    </a:lnTo>
                    <a:cubicBezTo>
                      <a:pt x="304151" y="-328"/>
                      <a:pt x="305955" y="32"/>
                      <a:pt x="307038" y="752"/>
                    </a:cubicBezTo>
                    <a:cubicBezTo>
                      <a:pt x="308481" y="1831"/>
                      <a:pt x="309202" y="2911"/>
                      <a:pt x="309202" y="4711"/>
                    </a:cubicBezTo>
                    <a:lnTo>
                      <a:pt x="309202" y="266759"/>
                    </a:lnTo>
                    <a:cubicBezTo>
                      <a:pt x="309202" y="268559"/>
                      <a:pt x="307759" y="270359"/>
                      <a:pt x="306316" y="271079"/>
                    </a:cubicBezTo>
                    <a:lnTo>
                      <a:pt x="206375" y="308154"/>
                    </a:lnTo>
                    <a:cubicBezTo>
                      <a:pt x="206015" y="308154"/>
                      <a:pt x="206015" y="308154"/>
                      <a:pt x="206015" y="308154"/>
                    </a:cubicBezTo>
                    <a:cubicBezTo>
                      <a:pt x="205654" y="308514"/>
                      <a:pt x="204932" y="308874"/>
                      <a:pt x="204571" y="308874"/>
                    </a:cubicBezTo>
                    <a:cubicBezTo>
                      <a:pt x="203850" y="308874"/>
                      <a:pt x="203489" y="308514"/>
                      <a:pt x="203128" y="308154"/>
                    </a:cubicBezTo>
                    <a:cubicBezTo>
                      <a:pt x="202768" y="308154"/>
                      <a:pt x="202768" y="308154"/>
                      <a:pt x="202768" y="308154"/>
                    </a:cubicBezTo>
                    <a:lnTo>
                      <a:pt x="104631" y="271439"/>
                    </a:lnTo>
                    <a:lnTo>
                      <a:pt x="6133" y="308154"/>
                    </a:lnTo>
                    <a:cubicBezTo>
                      <a:pt x="5412" y="308514"/>
                      <a:pt x="5051" y="308874"/>
                      <a:pt x="4329" y="308874"/>
                    </a:cubicBezTo>
                    <a:cubicBezTo>
                      <a:pt x="3608" y="308874"/>
                      <a:pt x="2525" y="308154"/>
                      <a:pt x="1804" y="307794"/>
                    </a:cubicBezTo>
                    <a:cubicBezTo>
                      <a:pt x="361" y="307074"/>
                      <a:pt x="0" y="305635"/>
                      <a:pt x="0" y="304195"/>
                    </a:cubicBezTo>
                    <a:lnTo>
                      <a:pt x="0" y="42147"/>
                    </a:lnTo>
                    <a:cubicBezTo>
                      <a:pt x="0" y="39987"/>
                      <a:pt x="1082" y="38188"/>
                      <a:pt x="2886" y="37828"/>
                    </a:cubicBezTo>
                    <a:lnTo>
                      <a:pt x="102827" y="392"/>
                    </a:lnTo>
                    <a:lnTo>
                      <a:pt x="103188" y="392"/>
                    </a:lnTo>
                    <a:cubicBezTo>
                      <a:pt x="103548" y="32"/>
                      <a:pt x="103548" y="32"/>
                      <a:pt x="103909" y="32"/>
                    </a:cubicBezTo>
                    <a:close/>
                  </a:path>
                </a:pathLst>
              </a:custGeom>
              <a:solidFill>
                <a:srgbClr val="93D500"/>
              </a:solidFill>
              <a:ln>
                <a:noFill/>
              </a:ln>
              <a:effectLst/>
            </p:spPr>
            <p:txBody>
              <a:bodyPr anchor="ctr"/>
              <a:lstStyle/>
              <a:p>
                <a:endParaRPr lang="en-US" sz="675">
                  <a:latin typeface="Lato Light" panose="020F0502020204030203" pitchFamily="34" charset="0"/>
                </a:endParaRPr>
              </a:p>
            </p:txBody>
          </p:sp>
          <p:sp>
            <p:nvSpPr>
              <p:cNvPr id="80" name="Freeform 758">
                <a:extLst>
                  <a:ext uri="{FF2B5EF4-FFF2-40B4-BE49-F238E27FC236}">
                    <a16:creationId xmlns:a16="http://schemas.microsoft.com/office/drawing/2014/main" id="{2EC1C9AC-216E-F143-2BC2-A2D66DB14BC3}"/>
                  </a:ext>
                </a:extLst>
              </p:cNvPr>
              <p:cNvSpPr>
                <a:spLocks noChangeArrowheads="1"/>
              </p:cNvSpPr>
              <p:nvPr/>
            </p:nvSpPr>
            <p:spPr bwMode="auto">
              <a:xfrm>
                <a:off x="4663249" y="2066863"/>
                <a:ext cx="360478" cy="348187"/>
              </a:xfrm>
              <a:custGeom>
                <a:avLst/>
                <a:gdLst/>
                <a:ahLst/>
                <a:cxnLst/>
                <a:rect l="0" t="0" r="r" b="b"/>
                <a:pathLst>
                  <a:path w="309203" h="309202">
                    <a:moveTo>
                      <a:pt x="247451" y="99965"/>
                    </a:moveTo>
                    <a:lnTo>
                      <a:pt x="193066" y="154282"/>
                    </a:lnTo>
                    <a:lnTo>
                      <a:pt x="231243" y="192412"/>
                    </a:lnTo>
                    <a:cubicBezTo>
                      <a:pt x="233044" y="194570"/>
                      <a:pt x="233044" y="197088"/>
                      <a:pt x="231243" y="198886"/>
                    </a:cubicBezTo>
                    <a:cubicBezTo>
                      <a:pt x="230163" y="199966"/>
                      <a:pt x="229442" y="200685"/>
                      <a:pt x="228002" y="200685"/>
                    </a:cubicBezTo>
                    <a:cubicBezTo>
                      <a:pt x="226561" y="200685"/>
                      <a:pt x="225841" y="199966"/>
                      <a:pt x="224760" y="198886"/>
                    </a:cubicBezTo>
                    <a:lnTo>
                      <a:pt x="186223" y="160757"/>
                    </a:lnTo>
                    <a:lnTo>
                      <a:pt x="157049" y="189894"/>
                    </a:lnTo>
                    <a:cubicBezTo>
                      <a:pt x="155969" y="190613"/>
                      <a:pt x="154888" y="190973"/>
                      <a:pt x="153808" y="190973"/>
                    </a:cubicBezTo>
                    <a:cubicBezTo>
                      <a:pt x="152367" y="190973"/>
                      <a:pt x="151287" y="190613"/>
                      <a:pt x="150206" y="189894"/>
                    </a:cubicBezTo>
                    <a:lnTo>
                      <a:pt x="121033" y="160757"/>
                    </a:lnTo>
                    <a:lnTo>
                      <a:pt x="66648" y="214714"/>
                    </a:lnTo>
                    <a:lnTo>
                      <a:pt x="200269" y="214714"/>
                    </a:lnTo>
                    <a:cubicBezTo>
                      <a:pt x="201350" y="214714"/>
                      <a:pt x="202790" y="215433"/>
                      <a:pt x="203511" y="216512"/>
                    </a:cubicBezTo>
                    <a:lnTo>
                      <a:pt x="247451" y="260038"/>
                    </a:lnTo>
                    <a:lnTo>
                      <a:pt x="247451" y="99965"/>
                    </a:lnTo>
                    <a:close/>
                    <a:moveTo>
                      <a:pt x="60165" y="99965"/>
                    </a:moveTo>
                    <a:lnTo>
                      <a:pt x="60165" y="208239"/>
                    </a:lnTo>
                    <a:lnTo>
                      <a:pt x="114550" y="154282"/>
                    </a:lnTo>
                    <a:lnTo>
                      <a:pt x="60165" y="99965"/>
                    </a:lnTo>
                    <a:close/>
                    <a:moveTo>
                      <a:pt x="66648" y="93490"/>
                    </a:moveTo>
                    <a:lnTo>
                      <a:pt x="124634" y="151044"/>
                    </a:lnTo>
                    <a:lnTo>
                      <a:pt x="153808" y="179822"/>
                    </a:lnTo>
                    <a:lnTo>
                      <a:pt x="182621" y="151044"/>
                    </a:lnTo>
                    <a:cubicBezTo>
                      <a:pt x="182981" y="151044"/>
                      <a:pt x="182981" y="151044"/>
                      <a:pt x="182981" y="151044"/>
                    </a:cubicBezTo>
                    <a:lnTo>
                      <a:pt x="240608" y="93490"/>
                    </a:lnTo>
                    <a:lnTo>
                      <a:pt x="66648" y="93490"/>
                    </a:lnTo>
                    <a:close/>
                    <a:moveTo>
                      <a:pt x="55482" y="84137"/>
                    </a:moveTo>
                    <a:lnTo>
                      <a:pt x="251773" y="84137"/>
                    </a:lnTo>
                    <a:cubicBezTo>
                      <a:pt x="252493" y="84137"/>
                      <a:pt x="253213" y="84137"/>
                      <a:pt x="253574" y="84497"/>
                    </a:cubicBezTo>
                    <a:cubicBezTo>
                      <a:pt x="253934" y="84497"/>
                      <a:pt x="253934" y="84497"/>
                      <a:pt x="253934" y="84497"/>
                    </a:cubicBezTo>
                    <a:cubicBezTo>
                      <a:pt x="254654" y="84857"/>
                      <a:pt x="254654" y="84857"/>
                      <a:pt x="255014" y="85216"/>
                    </a:cubicBezTo>
                    <a:cubicBezTo>
                      <a:pt x="255014" y="85216"/>
                      <a:pt x="255374" y="85216"/>
                      <a:pt x="255374" y="85576"/>
                    </a:cubicBezTo>
                    <a:cubicBezTo>
                      <a:pt x="255735" y="85936"/>
                      <a:pt x="256095" y="86296"/>
                      <a:pt x="256455" y="86655"/>
                    </a:cubicBezTo>
                    <a:cubicBezTo>
                      <a:pt x="256455" y="87375"/>
                      <a:pt x="256455" y="88094"/>
                      <a:pt x="256455" y="88454"/>
                    </a:cubicBezTo>
                    <a:lnTo>
                      <a:pt x="256815" y="88814"/>
                    </a:lnTo>
                    <a:lnTo>
                      <a:pt x="256815" y="271189"/>
                    </a:lnTo>
                    <a:cubicBezTo>
                      <a:pt x="256815" y="272988"/>
                      <a:pt x="255374" y="274786"/>
                      <a:pt x="253934" y="275146"/>
                    </a:cubicBezTo>
                    <a:cubicBezTo>
                      <a:pt x="253213" y="275506"/>
                      <a:pt x="252493" y="275866"/>
                      <a:pt x="251773" y="275866"/>
                    </a:cubicBezTo>
                    <a:cubicBezTo>
                      <a:pt x="251052" y="275866"/>
                      <a:pt x="249612" y="275146"/>
                      <a:pt x="248531" y="274427"/>
                    </a:cubicBezTo>
                    <a:lnTo>
                      <a:pt x="198468" y="224426"/>
                    </a:lnTo>
                    <a:lnTo>
                      <a:pt x="55482" y="224426"/>
                    </a:lnTo>
                    <a:cubicBezTo>
                      <a:pt x="54762" y="224426"/>
                      <a:pt x="54042" y="224067"/>
                      <a:pt x="53682" y="224067"/>
                    </a:cubicBezTo>
                    <a:cubicBezTo>
                      <a:pt x="52961" y="223707"/>
                      <a:pt x="52601" y="223347"/>
                      <a:pt x="51881" y="222987"/>
                    </a:cubicBezTo>
                    <a:cubicBezTo>
                      <a:pt x="51521" y="222628"/>
                      <a:pt x="51521" y="221908"/>
                      <a:pt x="51160" y="221549"/>
                    </a:cubicBezTo>
                    <a:cubicBezTo>
                      <a:pt x="50800" y="220829"/>
                      <a:pt x="50800" y="220469"/>
                      <a:pt x="50800" y="220110"/>
                    </a:cubicBezTo>
                    <a:cubicBezTo>
                      <a:pt x="50800" y="219750"/>
                      <a:pt x="50800" y="219750"/>
                      <a:pt x="50800" y="219390"/>
                    </a:cubicBezTo>
                    <a:lnTo>
                      <a:pt x="50800" y="88814"/>
                    </a:lnTo>
                    <a:lnTo>
                      <a:pt x="50800" y="88454"/>
                    </a:lnTo>
                    <a:cubicBezTo>
                      <a:pt x="50800" y="88094"/>
                      <a:pt x="50800" y="87375"/>
                      <a:pt x="51160" y="86655"/>
                    </a:cubicBezTo>
                    <a:cubicBezTo>
                      <a:pt x="51521" y="86296"/>
                      <a:pt x="51521" y="85936"/>
                      <a:pt x="51881" y="85576"/>
                    </a:cubicBezTo>
                    <a:cubicBezTo>
                      <a:pt x="52241" y="85216"/>
                      <a:pt x="52241" y="85216"/>
                      <a:pt x="52241" y="85216"/>
                    </a:cubicBezTo>
                    <a:cubicBezTo>
                      <a:pt x="52601" y="84857"/>
                      <a:pt x="52961" y="84857"/>
                      <a:pt x="53321" y="84497"/>
                    </a:cubicBezTo>
                    <a:cubicBezTo>
                      <a:pt x="53682" y="84497"/>
                      <a:pt x="53682" y="84497"/>
                      <a:pt x="53682" y="84497"/>
                    </a:cubicBezTo>
                    <a:cubicBezTo>
                      <a:pt x="54402" y="84137"/>
                      <a:pt x="54762" y="84137"/>
                      <a:pt x="55482" y="84137"/>
                    </a:cubicBezTo>
                    <a:close/>
                    <a:moveTo>
                      <a:pt x="51534" y="9369"/>
                    </a:moveTo>
                    <a:cubicBezTo>
                      <a:pt x="28109" y="9369"/>
                      <a:pt x="9370" y="28109"/>
                      <a:pt x="9370" y="51533"/>
                    </a:cubicBezTo>
                    <a:lnTo>
                      <a:pt x="9370" y="257308"/>
                    </a:lnTo>
                    <a:cubicBezTo>
                      <a:pt x="9370" y="280732"/>
                      <a:pt x="28109" y="299832"/>
                      <a:pt x="51534" y="299832"/>
                    </a:cubicBezTo>
                    <a:lnTo>
                      <a:pt x="257669" y="299832"/>
                    </a:lnTo>
                    <a:cubicBezTo>
                      <a:pt x="280733" y="299832"/>
                      <a:pt x="299833" y="280732"/>
                      <a:pt x="299833" y="257308"/>
                    </a:cubicBezTo>
                    <a:lnTo>
                      <a:pt x="299833" y="51533"/>
                    </a:lnTo>
                    <a:cubicBezTo>
                      <a:pt x="299833" y="28109"/>
                      <a:pt x="280733" y="9369"/>
                      <a:pt x="257669" y="9369"/>
                    </a:cubicBezTo>
                    <a:lnTo>
                      <a:pt x="51534" y="9369"/>
                    </a:lnTo>
                    <a:close/>
                    <a:moveTo>
                      <a:pt x="51534" y="0"/>
                    </a:moveTo>
                    <a:lnTo>
                      <a:pt x="257669" y="0"/>
                    </a:lnTo>
                    <a:cubicBezTo>
                      <a:pt x="285778" y="0"/>
                      <a:pt x="309203" y="23064"/>
                      <a:pt x="309203" y="51533"/>
                    </a:cubicBezTo>
                    <a:lnTo>
                      <a:pt x="309203" y="257308"/>
                    </a:lnTo>
                    <a:cubicBezTo>
                      <a:pt x="309203" y="286138"/>
                      <a:pt x="285778" y="309202"/>
                      <a:pt x="257669" y="309202"/>
                    </a:cubicBezTo>
                    <a:lnTo>
                      <a:pt x="51534" y="309202"/>
                    </a:lnTo>
                    <a:cubicBezTo>
                      <a:pt x="23064" y="309202"/>
                      <a:pt x="0" y="286138"/>
                      <a:pt x="0" y="257308"/>
                    </a:cubicBezTo>
                    <a:lnTo>
                      <a:pt x="0" y="51533"/>
                    </a:lnTo>
                    <a:cubicBezTo>
                      <a:pt x="0" y="23064"/>
                      <a:pt x="23064" y="0"/>
                      <a:pt x="51534" y="0"/>
                    </a:cubicBezTo>
                    <a:close/>
                  </a:path>
                </a:pathLst>
              </a:custGeom>
              <a:solidFill>
                <a:srgbClr val="006272"/>
              </a:solidFill>
              <a:ln>
                <a:noFill/>
              </a:ln>
              <a:effectLst/>
            </p:spPr>
            <p:txBody>
              <a:bodyPr anchor="ctr"/>
              <a:lstStyle/>
              <a:p>
                <a:endParaRPr lang="en-US" sz="675">
                  <a:latin typeface="Lato Light" panose="020F0502020204030203" pitchFamily="34" charset="0"/>
                </a:endParaRPr>
              </a:p>
            </p:txBody>
          </p:sp>
        </p:grpSp>
      </p:grpSp>
      <p:sp>
        <p:nvSpPr>
          <p:cNvPr id="69" name="TextBox 68">
            <a:extLst>
              <a:ext uri="{FF2B5EF4-FFF2-40B4-BE49-F238E27FC236}">
                <a16:creationId xmlns:a16="http://schemas.microsoft.com/office/drawing/2014/main" id="{645A5FB8-A4D4-3508-5865-0761E87806E5}"/>
              </a:ext>
            </a:extLst>
          </p:cNvPr>
          <p:cNvSpPr txBox="1"/>
          <p:nvPr/>
        </p:nvSpPr>
        <p:spPr>
          <a:xfrm>
            <a:off x="5124670" y="1913752"/>
            <a:ext cx="1654620"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Collect Feedback</a:t>
            </a:r>
          </a:p>
        </p:txBody>
      </p:sp>
      <p:sp>
        <p:nvSpPr>
          <p:cNvPr id="70" name="Subtitle 2">
            <a:extLst>
              <a:ext uri="{FF2B5EF4-FFF2-40B4-BE49-F238E27FC236}">
                <a16:creationId xmlns:a16="http://schemas.microsoft.com/office/drawing/2014/main" id="{34B78D6E-18A8-52C4-1181-6CB7E073B6E9}"/>
              </a:ext>
            </a:extLst>
          </p:cNvPr>
          <p:cNvSpPr txBox="1">
            <a:spLocks/>
          </p:cNvSpPr>
          <p:nvPr/>
        </p:nvSpPr>
        <p:spPr>
          <a:xfrm>
            <a:off x="5133680" y="2169509"/>
            <a:ext cx="3635187" cy="388851"/>
          </a:xfrm>
          <a:prstGeom prst="rect">
            <a:avLst/>
          </a:prstGeom>
        </p:spPr>
        <p:txBody>
          <a:bodyPr vert="horz" wrap="square" lIns="81559" tIns="40780" rIns="81559" bIns="407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82578"/>
              </a:lnSpc>
            </a:pPr>
            <a:r>
              <a:rPr lang="en-US" sz="1200">
                <a:solidFill>
                  <a:schemeClr val="bg1"/>
                </a:solidFill>
                <a:latin typeface="Arial" panose="020B0604020202020204" pitchFamily="34" charset="0"/>
                <a:cs typeface="Arial" panose="020B0604020202020204" pitchFamily="34" charset="0"/>
              </a:rPr>
              <a:t>On </a:t>
            </a:r>
            <a:r>
              <a:rPr lang="en-US" sz="1200" b="0" i="0" u="none" strike="noStrike" baseline="0">
                <a:solidFill>
                  <a:schemeClr val="bg1"/>
                </a:solidFill>
                <a:latin typeface="Arial" panose="020B0604020202020204" pitchFamily="34" charset="0"/>
                <a:cs typeface="Arial" panose="020B0604020202020204" pitchFamily="34" charset="0"/>
              </a:rPr>
              <a:t>caregiver support programs through interviews and surveys</a:t>
            </a:r>
            <a:endParaRPr lang="en-US" sz="120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71" name="TextBox 70">
            <a:extLst>
              <a:ext uri="{FF2B5EF4-FFF2-40B4-BE49-F238E27FC236}">
                <a16:creationId xmlns:a16="http://schemas.microsoft.com/office/drawing/2014/main" id="{F8526C02-B475-FF46-77EF-74F69D95536E}"/>
              </a:ext>
            </a:extLst>
          </p:cNvPr>
          <p:cNvSpPr txBox="1"/>
          <p:nvPr/>
        </p:nvSpPr>
        <p:spPr>
          <a:xfrm>
            <a:off x="5124670" y="2975761"/>
            <a:ext cx="2053767" cy="307777"/>
          </a:xfrm>
          <a:prstGeom prst="rect">
            <a:avLst/>
          </a:prstGeom>
          <a:noFill/>
        </p:spPr>
        <p:txBody>
          <a:bodyPr wrap="none" rtlCol="0" anchor="ctr" anchorCtr="0">
            <a:spAutoFit/>
          </a:bodyPr>
          <a:lstStyle/>
          <a:p>
            <a:r>
              <a:rPr lang="en-US" sz="1400" b="1">
                <a:ea typeface="League Spartan" charset="0"/>
                <a:cs typeface="Poppins" pitchFamily="2" charset="77"/>
              </a:rPr>
              <a:t>Host Outreach Events</a:t>
            </a:r>
          </a:p>
        </p:txBody>
      </p:sp>
      <p:sp>
        <p:nvSpPr>
          <p:cNvPr id="72" name="Subtitle 2">
            <a:extLst>
              <a:ext uri="{FF2B5EF4-FFF2-40B4-BE49-F238E27FC236}">
                <a16:creationId xmlns:a16="http://schemas.microsoft.com/office/drawing/2014/main" id="{78D6D8D3-7B13-D3CC-DD8F-14D1A9C8D85D}"/>
              </a:ext>
            </a:extLst>
          </p:cNvPr>
          <p:cNvSpPr txBox="1">
            <a:spLocks/>
          </p:cNvSpPr>
          <p:nvPr/>
        </p:nvSpPr>
        <p:spPr>
          <a:xfrm>
            <a:off x="5133680" y="3206528"/>
            <a:ext cx="3635187" cy="389364"/>
          </a:xfrm>
          <a:prstGeom prst="rect">
            <a:avLst/>
          </a:prstGeom>
        </p:spPr>
        <p:txBody>
          <a:bodyPr vert="horz" wrap="square" lIns="81559" tIns="40780" rIns="81559" bIns="407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82578"/>
              </a:lnSpc>
            </a:pPr>
            <a:r>
              <a:rPr lang="en-US" sz="1200">
                <a:solidFill>
                  <a:schemeClr val="tx1"/>
                </a:solidFill>
                <a:latin typeface="+mn-lt"/>
                <a:ea typeface="Lato Light" panose="020F0502020204030203" pitchFamily="34" charset="0"/>
                <a:cs typeface="Mukta ExtraLight" panose="020B0000000000000000" pitchFamily="34" charset="77"/>
              </a:rPr>
              <a:t>To expand DCAN membership and community interest</a:t>
            </a:r>
            <a:endParaRPr lang="en-US"/>
          </a:p>
        </p:txBody>
      </p:sp>
      <p:sp>
        <p:nvSpPr>
          <p:cNvPr id="73" name="TextBox 72">
            <a:extLst>
              <a:ext uri="{FF2B5EF4-FFF2-40B4-BE49-F238E27FC236}">
                <a16:creationId xmlns:a16="http://schemas.microsoft.com/office/drawing/2014/main" id="{C88CD400-953C-D13F-9B38-E573EAD1223A}"/>
              </a:ext>
            </a:extLst>
          </p:cNvPr>
          <p:cNvSpPr txBox="1"/>
          <p:nvPr/>
        </p:nvSpPr>
        <p:spPr>
          <a:xfrm>
            <a:off x="5124670" y="4033154"/>
            <a:ext cx="2369559" cy="307777"/>
          </a:xfrm>
          <a:prstGeom prst="rect">
            <a:avLst/>
          </a:prstGeom>
          <a:noFill/>
        </p:spPr>
        <p:txBody>
          <a:bodyPr wrap="none" rtlCol="0" anchor="ctr" anchorCtr="0">
            <a:spAutoFit/>
          </a:bodyPr>
          <a:lstStyle/>
          <a:p>
            <a:r>
              <a:rPr lang="en-US" sz="1400" b="1">
                <a:ea typeface="League Spartan" charset="0"/>
                <a:cs typeface="Poppins" pitchFamily="2" charset="77"/>
              </a:rPr>
              <a:t>Action Planning Meetings</a:t>
            </a:r>
          </a:p>
        </p:txBody>
      </p:sp>
      <p:sp>
        <p:nvSpPr>
          <p:cNvPr id="74" name="Subtitle 2">
            <a:extLst>
              <a:ext uri="{FF2B5EF4-FFF2-40B4-BE49-F238E27FC236}">
                <a16:creationId xmlns:a16="http://schemas.microsoft.com/office/drawing/2014/main" id="{B4498CF2-5551-085F-51D4-9399648E51B6}"/>
              </a:ext>
            </a:extLst>
          </p:cNvPr>
          <p:cNvSpPr txBox="1">
            <a:spLocks/>
          </p:cNvSpPr>
          <p:nvPr/>
        </p:nvSpPr>
        <p:spPr>
          <a:xfrm>
            <a:off x="5133680" y="4279355"/>
            <a:ext cx="3635187" cy="386158"/>
          </a:xfrm>
          <a:prstGeom prst="rect">
            <a:avLst/>
          </a:prstGeom>
        </p:spPr>
        <p:txBody>
          <a:bodyPr vert="horz" wrap="square" lIns="81559" tIns="40780" rIns="81559" bIns="407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94375"/>
              </a:lnSpc>
            </a:pPr>
            <a:r>
              <a:rPr lang="en-US" sz="1050">
                <a:solidFill>
                  <a:schemeClr val="tx1"/>
                </a:solidFill>
                <a:latin typeface="+mn-lt"/>
                <a:ea typeface="Lato Light" panose="020F0502020204030203" pitchFamily="34" charset="0"/>
                <a:cs typeface="Mukta ExtraLight" panose="020B0000000000000000" pitchFamily="34" charset="77"/>
              </a:rPr>
              <a:t>With the Divisions to cultivate collaboration and foster a shared understanding of caregiver needs</a:t>
            </a:r>
            <a:endParaRPr lang="en-US"/>
          </a:p>
        </p:txBody>
      </p:sp>
      <p:sp>
        <p:nvSpPr>
          <p:cNvPr id="75" name="TextBox 74">
            <a:extLst>
              <a:ext uri="{FF2B5EF4-FFF2-40B4-BE49-F238E27FC236}">
                <a16:creationId xmlns:a16="http://schemas.microsoft.com/office/drawing/2014/main" id="{1124B56F-59E4-4FCB-035D-4BE2100F9C6D}"/>
              </a:ext>
            </a:extLst>
          </p:cNvPr>
          <p:cNvSpPr txBox="1"/>
          <p:nvPr/>
        </p:nvSpPr>
        <p:spPr>
          <a:xfrm>
            <a:off x="5124670" y="5079094"/>
            <a:ext cx="2027863" cy="307777"/>
          </a:xfrm>
          <a:prstGeom prst="rect">
            <a:avLst/>
          </a:prstGeom>
          <a:noFill/>
        </p:spPr>
        <p:txBody>
          <a:bodyPr wrap="none" rtlCol="0" anchor="ctr" anchorCtr="0">
            <a:spAutoFit/>
          </a:bodyPr>
          <a:lstStyle/>
          <a:p>
            <a:r>
              <a:rPr lang="en-US" sz="1400" b="1">
                <a:ea typeface="League Spartan" charset="0"/>
                <a:cs typeface="Poppins" pitchFamily="2" charset="77"/>
              </a:rPr>
              <a:t>Create an Action Plan</a:t>
            </a:r>
          </a:p>
        </p:txBody>
      </p:sp>
      <p:sp>
        <p:nvSpPr>
          <p:cNvPr id="76" name="Subtitle 2">
            <a:extLst>
              <a:ext uri="{FF2B5EF4-FFF2-40B4-BE49-F238E27FC236}">
                <a16:creationId xmlns:a16="http://schemas.microsoft.com/office/drawing/2014/main" id="{8F0E766E-E931-59C8-E0CD-3457C3C079B3}"/>
              </a:ext>
            </a:extLst>
          </p:cNvPr>
          <p:cNvSpPr txBox="1">
            <a:spLocks/>
          </p:cNvSpPr>
          <p:nvPr/>
        </p:nvSpPr>
        <p:spPr>
          <a:xfrm>
            <a:off x="5133680" y="5337173"/>
            <a:ext cx="3635187" cy="388851"/>
          </a:xfrm>
          <a:prstGeom prst="rect">
            <a:avLst/>
          </a:prstGeom>
        </p:spPr>
        <p:txBody>
          <a:bodyPr vert="horz" wrap="square" lIns="81559" tIns="40780" rIns="81559" bIns="407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82578"/>
              </a:lnSpc>
            </a:pPr>
            <a:r>
              <a:rPr lang="en-US" sz="1200">
                <a:solidFill>
                  <a:schemeClr val="tx1"/>
                </a:solidFill>
                <a:latin typeface="Arial" panose="020B0604020202020204" pitchFamily="34" charset="0"/>
                <a:cs typeface="Arial" panose="020B0604020202020204" pitchFamily="34" charset="0"/>
              </a:rPr>
              <a:t>To expand the DCAN initiative and build a more robust caregiver supports system in Delaware</a:t>
            </a:r>
            <a:endParaRPr lang="en-US" sz="120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7" name="Slide Number Placeholder 6">
            <a:extLst>
              <a:ext uri="{FF2B5EF4-FFF2-40B4-BE49-F238E27FC236}">
                <a16:creationId xmlns:a16="http://schemas.microsoft.com/office/drawing/2014/main" id="{60685D5C-6B25-F95A-1194-D8105019D2D8}"/>
              </a:ext>
            </a:extLst>
          </p:cNvPr>
          <p:cNvSpPr>
            <a:spLocks noGrp="1"/>
          </p:cNvSpPr>
          <p:nvPr>
            <p:ph type="sldNum" sz="quarter" idx="4"/>
          </p:nvPr>
        </p:nvSpPr>
        <p:spPr>
          <a:xfrm>
            <a:off x="6985632" y="6498956"/>
            <a:ext cx="349653" cy="177978"/>
          </a:xfrm>
          <a:prstGeom prst="rect">
            <a:avLst/>
          </a:prstGeom>
        </p:spPr>
        <p:txBody>
          <a:bodyPr vert="horz" lIns="0" tIns="0" rIns="0" bIns="0" rtlCol="0" anchor="t"/>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1CDEBD-16F1-41F0-8F30-3311B475174D}" type="slidenum">
              <a:rPr lang="en-US" smtClean="0"/>
              <a:pPr/>
              <a:t>8</a:t>
            </a:fld>
            <a:endParaRPr lang="en-US"/>
          </a:p>
        </p:txBody>
      </p:sp>
      <p:cxnSp>
        <p:nvCxnSpPr>
          <p:cNvPr id="14" name="Straight Connector 13">
            <a:extLst>
              <a:ext uri="{FF2B5EF4-FFF2-40B4-BE49-F238E27FC236}">
                <a16:creationId xmlns:a16="http://schemas.microsoft.com/office/drawing/2014/main" id="{67288D89-321E-F2CA-E6E7-00868621C289}"/>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pic>
        <p:nvPicPr>
          <p:cNvPr id="4" name="Picture 2" descr="DHSS Logo">
            <a:extLst>
              <a:ext uri="{FF2B5EF4-FFF2-40B4-BE49-F238E27FC236}">
                <a16:creationId xmlns:a16="http://schemas.microsoft.com/office/drawing/2014/main" id="{306E2E8B-F829-166D-AA42-B9411D6DC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389"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9919419-FE16-00A8-BC4E-94D95B7DFC09}"/>
              </a:ext>
            </a:extLst>
          </p:cNvPr>
          <p:cNvSpPr/>
          <p:nvPr/>
        </p:nvSpPr>
        <p:spPr>
          <a:xfrm>
            <a:off x="227835" y="6400800"/>
            <a:ext cx="2298333"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4">
            <a:extLst>
              <a:ext uri="{FF2B5EF4-FFF2-40B4-BE49-F238E27FC236}">
                <a16:creationId xmlns:a16="http://schemas.microsoft.com/office/drawing/2014/main" id="{F6D3F980-58DB-5A9E-2E16-13A1C039FA0D}"/>
              </a:ext>
            </a:extLst>
          </p:cNvPr>
          <p:cNvSpPr txBox="1">
            <a:spLocks/>
          </p:cNvSpPr>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162196285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51BDFA-2329-CA47-8208-57862FE20B42}"/>
              </a:ext>
            </a:extLst>
          </p:cNvPr>
          <p:cNvSpPr txBox="1"/>
          <p:nvPr/>
        </p:nvSpPr>
        <p:spPr>
          <a:xfrm>
            <a:off x="1258515" y="3781138"/>
            <a:ext cx="7718589" cy="561692"/>
          </a:xfrm>
          <a:prstGeom prst="rect">
            <a:avLst/>
          </a:prstGeom>
          <a:noFill/>
        </p:spPr>
        <p:txBody>
          <a:bodyPr wrap="square" lIns="68580" tIns="34290" rIns="68580" bIns="34290" rtlCol="0" anchor="t">
            <a:spAutoFit/>
          </a:bodyPr>
          <a:lstStyle/>
          <a:p>
            <a:pPr>
              <a:defRPr/>
            </a:pPr>
            <a:r>
              <a:rPr lang="en-US" sz="1600" b="1">
                <a:solidFill>
                  <a:schemeClr val="accent1"/>
                </a:solidFill>
                <a:latin typeface="Arial" panose="020B0604020202020204" pitchFamily="34" charset="0"/>
                <a:cs typeface="Arial" panose="020B0604020202020204" pitchFamily="34" charset="0"/>
              </a:rPr>
              <a:t>DCAN Action Planning Meetings will be in 2025. Meeting invitations will go out in advance via the DCAN mailing list. </a:t>
            </a:r>
          </a:p>
        </p:txBody>
      </p:sp>
      <p:sp>
        <p:nvSpPr>
          <p:cNvPr id="2" name="Title 1">
            <a:extLst>
              <a:ext uri="{FF2B5EF4-FFF2-40B4-BE49-F238E27FC236}">
                <a16:creationId xmlns:a16="http://schemas.microsoft.com/office/drawing/2014/main" id="{7AC36BCC-01DA-79D5-7DA6-3432C083A0C1}"/>
              </a:ext>
            </a:extLst>
          </p:cNvPr>
          <p:cNvSpPr>
            <a:spLocks noGrp="1"/>
          </p:cNvSpPr>
          <p:nvPr>
            <p:ph type="title"/>
          </p:nvPr>
        </p:nvSpPr>
        <p:spPr/>
        <p:txBody>
          <a:bodyPr/>
          <a:lstStyle/>
          <a:p>
            <a:r>
              <a:rPr lang="en-US"/>
              <a:t>Next Steps</a:t>
            </a:r>
          </a:p>
        </p:txBody>
      </p:sp>
      <p:pic>
        <p:nvPicPr>
          <p:cNvPr id="7" name="Graphic 6" descr="Daily calendar outline">
            <a:extLst>
              <a:ext uri="{FF2B5EF4-FFF2-40B4-BE49-F238E27FC236}">
                <a16:creationId xmlns:a16="http://schemas.microsoft.com/office/drawing/2014/main" id="{4A9F6E6C-E508-1DBE-6AE9-4D68728A4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21" y="3573500"/>
            <a:ext cx="914400" cy="914400"/>
          </a:xfrm>
          <a:prstGeom prst="rect">
            <a:avLst/>
          </a:prstGeom>
        </p:spPr>
      </p:pic>
      <p:pic>
        <p:nvPicPr>
          <p:cNvPr id="11" name="Graphic 10" descr="Online meeting outline">
            <a:extLst>
              <a:ext uri="{FF2B5EF4-FFF2-40B4-BE49-F238E27FC236}">
                <a16:creationId xmlns:a16="http://schemas.microsoft.com/office/drawing/2014/main" id="{4D10C2F2-36C8-D63A-1380-B3A0ECA475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710" y="2443502"/>
            <a:ext cx="914400" cy="914400"/>
          </a:xfrm>
          <a:prstGeom prst="rect">
            <a:avLst/>
          </a:prstGeom>
        </p:spPr>
      </p:pic>
      <p:sp>
        <p:nvSpPr>
          <p:cNvPr id="9" name="TextBox 8">
            <a:extLst>
              <a:ext uri="{FF2B5EF4-FFF2-40B4-BE49-F238E27FC236}">
                <a16:creationId xmlns:a16="http://schemas.microsoft.com/office/drawing/2014/main" id="{3E177DE0-634B-F309-F4FA-83ADBACA2ACC}"/>
              </a:ext>
            </a:extLst>
          </p:cNvPr>
          <p:cNvSpPr txBox="1"/>
          <p:nvPr/>
        </p:nvSpPr>
        <p:spPr>
          <a:xfrm>
            <a:off x="1258515" y="2615773"/>
            <a:ext cx="7731100" cy="584775"/>
          </a:xfrm>
          <a:prstGeom prst="rect">
            <a:avLst/>
          </a:prstGeom>
          <a:noFill/>
        </p:spPr>
        <p:txBody>
          <a:bodyPr wrap="square" rtlCol="0">
            <a:spAutoFit/>
          </a:bodyPr>
          <a:lstStyle/>
          <a:p>
            <a:pPr defTabSz="685800">
              <a:defRPr/>
            </a:pPr>
            <a:r>
              <a:rPr lang="en-US" sz="1600" b="1">
                <a:solidFill>
                  <a:schemeClr val="accent1"/>
                </a:solidFill>
                <a:latin typeface="Arial" panose="020B0604020202020204" pitchFamily="34" charset="0"/>
                <a:cs typeface="Arial" panose="020B0604020202020204" pitchFamily="34" charset="0"/>
              </a:rPr>
              <a:t>A DCAN Participant Survey is underway! Please reach out to </a:t>
            </a:r>
            <a:r>
              <a:rPr lang="en-US" sz="1600" b="1">
                <a:solidFill>
                  <a:schemeClr val="accent1"/>
                </a:solidFill>
                <a:latin typeface="Arial" panose="020B0604020202020204" pitchFamily="34" charset="0"/>
                <a:cs typeface="Arial" panose="020B0604020202020204" pitchFamily="34" charset="0"/>
                <a:hlinkClick r:id="rId6"/>
              </a:rPr>
              <a:t>DHSS_DCAN@delaware.gov</a:t>
            </a:r>
            <a:r>
              <a:rPr lang="en-US" sz="1600" b="1">
                <a:solidFill>
                  <a:schemeClr val="accent1"/>
                </a:solidFill>
                <a:latin typeface="Arial" panose="020B0604020202020204" pitchFamily="34" charset="0"/>
                <a:cs typeface="Arial" panose="020B0604020202020204" pitchFamily="34" charset="0"/>
              </a:rPr>
              <a:t> to receive the survey link. </a:t>
            </a:r>
          </a:p>
        </p:txBody>
      </p:sp>
      <p:pic>
        <p:nvPicPr>
          <p:cNvPr id="15" name="Graphic 14" descr="Envelope outline">
            <a:extLst>
              <a:ext uri="{FF2B5EF4-FFF2-40B4-BE49-F238E27FC236}">
                <a16:creationId xmlns:a16="http://schemas.microsoft.com/office/drawing/2014/main" id="{22339188-566E-E6BE-9CA2-290D6A4D4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221" y="1316159"/>
            <a:ext cx="914400" cy="914400"/>
          </a:xfrm>
          <a:prstGeom prst="rect">
            <a:avLst/>
          </a:prstGeom>
        </p:spPr>
      </p:pic>
      <p:sp>
        <p:nvSpPr>
          <p:cNvPr id="16" name="TextBox 15">
            <a:extLst>
              <a:ext uri="{FF2B5EF4-FFF2-40B4-BE49-F238E27FC236}">
                <a16:creationId xmlns:a16="http://schemas.microsoft.com/office/drawing/2014/main" id="{E83AB41D-2766-D256-A930-4BEA961EE216}"/>
              </a:ext>
            </a:extLst>
          </p:cNvPr>
          <p:cNvSpPr txBox="1"/>
          <p:nvPr/>
        </p:nvSpPr>
        <p:spPr>
          <a:xfrm>
            <a:off x="1258515" y="1467005"/>
            <a:ext cx="7731100" cy="584775"/>
          </a:xfrm>
          <a:prstGeom prst="rect">
            <a:avLst/>
          </a:prstGeom>
          <a:noFill/>
        </p:spPr>
        <p:txBody>
          <a:bodyPr wrap="square" rtlCol="0">
            <a:spAutoFit/>
          </a:bodyPr>
          <a:lstStyle/>
          <a:p>
            <a:pPr defTabSz="685800">
              <a:defRPr/>
            </a:pPr>
            <a:r>
              <a:rPr lang="en-US" sz="1600" b="1">
                <a:solidFill>
                  <a:schemeClr val="accent1"/>
                </a:solidFill>
                <a:latin typeface="Arial" panose="020B0604020202020204" pitchFamily="34" charset="0"/>
                <a:cs typeface="Arial" panose="020B0604020202020204" pitchFamily="34" charset="0"/>
              </a:rPr>
              <a:t>To be added to the DCAN mailing list, please email </a:t>
            </a:r>
            <a:r>
              <a:rPr lang="en-US" sz="1600" b="1">
                <a:solidFill>
                  <a:schemeClr val="accent1"/>
                </a:solidFill>
                <a:latin typeface="Arial" panose="020B0604020202020204" pitchFamily="34" charset="0"/>
                <a:cs typeface="Arial" panose="020B0604020202020204" pitchFamily="34" charset="0"/>
                <a:hlinkClick r:id="rId6"/>
              </a:rPr>
              <a:t>DHSS_DCAN@delaware.gov</a:t>
            </a:r>
            <a:r>
              <a:rPr lang="en-US" sz="1600" b="1">
                <a:solidFill>
                  <a:schemeClr val="accent1"/>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C326012A-EE4E-1C7C-7DF7-4DA83A78FB32}"/>
              </a:ext>
            </a:extLst>
          </p:cNvPr>
          <p:cNvSpPr>
            <a:spLocks noGrp="1"/>
          </p:cNvSpPr>
          <p:nvPr>
            <p:ph type="sldNum" sz="quarter" idx="19"/>
          </p:nvPr>
        </p:nvSpPr>
        <p:spPr>
          <a:xfrm>
            <a:off x="7203228" y="6486702"/>
            <a:ext cx="283464" cy="246888"/>
          </a:xfrm>
        </p:spPr>
        <p:txBody>
          <a:bodyPr/>
          <a:lstStyle/>
          <a:p>
            <a:fld id="{941CDEBD-16F1-41F0-8F30-3311B475174D}" type="slidenum">
              <a:rPr lang="en-US" sz="1000" smtClean="0"/>
              <a:pPr/>
              <a:t>9</a:t>
            </a:fld>
            <a:endParaRPr lang="en-US" sz="1000"/>
          </a:p>
        </p:txBody>
      </p:sp>
      <p:pic>
        <p:nvPicPr>
          <p:cNvPr id="19" name="Picture 2" descr="DHSS Logo">
            <a:extLst>
              <a:ext uri="{FF2B5EF4-FFF2-40B4-BE49-F238E27FC236}">
                <a16:creationId xmlns:a16="http://schemas.microsoft.com/office/drawing/2014/main" id="{62FB07E5-793C-FD52-436F-899395C4D7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5464" y="6400800"/>
            <a:ext cx="1079917" cy="3517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75B16D4-7F02-E43C-8DF5-B41DDD81613E}"/>
              </a:ext>
              <a:ext uri="{C183D7F6-B498-43B3-948B-1728B52AA6E4}">
                <adec:decorative xmlns:adec="http://schemas.microsoft.com/office/drawing/2017/decorative" val="1"/>
              </a:ext>
            </a:extLst>
          </p:cNvPr>
          <p:cNvCxnSpPr/>
          <p:nvPr/>
        </p:nvCxnSpPr>
        <p:spPr>
          <a:xfrm>
            <a:off x="0" y="6303146"/>
            <a:ext cx="9144000" cy="0"/>
          </a:xfrm>
          <a:prstGeom prst="line">
            <a:avLst/>
          </a:prstGeom>
          <a:ln w="19050">
            <a:solidFill>
              <a:srgbClr val="8A171B"/>
            </a:solidFill>
          </a:ln>
        </p:spPr>
        <p:style>
          <a:lnRef idx="1">
            <a:schemeClr val="accent1"/>
          </a:lnRef>
          <a:fillRef idx="0">
            <a:schemeClr val="accent1"/>
          </a:fillRef>
          <a:effectRef idx="0">
            <a:schemeClr val="accent1"/>
          </a:effectRef>
          <a:fontRef idx="minor">
            <a:schemeClr val="tx1"/>
          </a:fontRef>
        </p:style>
      </p:cxnSp>
      <p:pic>
        <p:nvPicPr>
          <p:cNvPr id="14" name="Graphic 13" descr="Handshake outline">
            <a:extLst>
              <a:ext uri="{FF2B5EF4-FFF2-40B4-BE49-F238E27FC236}">
                <a16:creationId xmlns:a16="http://schemas.microsoft.com/office/drawing/2014/main" id="{A114B6C3-CDD0-664F-5DBF-0271CF54C7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4115" y="4756427"/>
            <a:ext cx="914400" cy="914400"/>
          </a:xfrm>
          <a:prstGeom prst="rect">
            <a:avLst/>
          </a:prstGeom>
        </p:spPr>
      </p:pic>
      <p:sp>
        <p:nvSpPr>
          <p:cNvPr id="17" name="TextBox 16">
            <a:extLst>
              <a:ext uri="{FF2B5EF4-FFF2-40B4-BE49-F238E27FC236}">
                <a16:creationId xmlns:a16="http://schemas.microsoft.com/office/drawing/2014/main" id="{7A5E266F-10FF-7FD3-D9EA-BDB7D0A273C9}"/>
              </a:ext>
            </a:extLst>
          </p:cNvPr>
          <p:cNvSpPr txBox="1"/>
          <p:nvPr/>
        </p:nvSpPr>
        <p:spPr>
          <a:xfrm>
            <a:off x="1273621" y="4923420"/>
            <a:ext cx="7731100" cy="584775"/>
          </a:xfrm>
          <a:prstGeom prst="rect">
            <a:avLst/>
          </a:prstGeom>
          <a:noFill/>
        </p:spPr>
        <p:txBody>
          <a:bodyPr wrap="square" rtlCol="0">
            <a:spAutoFit/>
          </a:bodyPr>
          <a:lstStyle/>
          <a:p>
            <a:pPr defTabSz="685800">
              <a:defRPr/>
            </a:pPr>
            <a:r>
              <a:rPr lang="en-US" sz="1600" b="1">
                <a:solidFill>
                  <a:schemeClr val="accent1"/>
                </a:solidFill>
                <a:latin typeface="Arial" panose="020B0604020202020204" pitchFamily="34" charset="0"/>
                <a:cs typeface="Arial" panose="020B0604020202020204" pitchFamily="34" charset="0"/>
              </a:rPr>
              <a:t>Thank you for your participation! We hope to see you at future DCAN meetings.</a:t>
            </a:r>
          </a:p>
        </p:txBody>
      </p:sp>
      <p:sp>
        <p:nvSpPr>
          <p:cNvPr id="20" name="Rectangle 19">
            <a:extLst>
              <a:ext uri="{FF2B5EF4-FFF2-40B4-BE49-F238E27FC236}">
                <a16:creationId xmlns:a16="http://schemas.microsoft.com/office/drawing/2014/main" id="{88E97C81-03B9-C90E-C031-6D3A0813A0E6}"/>
              </a:ext>
            </a:extLst>
          </p:cNvPr>
          <p:cNvSpPr>
            <a:spLocks noGrp="1" noRot="1" noMove="1" noResize="1" noEditPoints="1" noAdjustHandles="1" noChangeArrowheads="1" noChangeShapeType="1"/>
          </p:cNvSpPr>
          <p:nvPr/>
        </p:nvSpPr>
        <p:spPr>
          <a:xfrm>
            <a:off x="227835" y="6400800"/>
            <a:ext cx="2298333" cy="33594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4">
            <a:extLst>
              <a:ext uri="{FF2B5EF4-FFF2-40B4-BE49-F238E27FC236}">
                <a16:creationId xmlns:a16="http://schemas.microsoft.com/office/drawing/2014/main" id="{81FFDE75-07AC-AA11-F8E5-675AC3F5075A}"/>
              </a:ext>
            </a:extLst>
          </p:cNvPr>
          <p:cNvSpPr txBox="1">
            <a:spLocks/>
          </p:cNvSpPr>
          <p:nvPr/>
        </p:nvSpPr>
        <p:spPr>
          <a:xfrm>
            <a:off x="5764512" y="6516730"/>
            <a:ext cx="1865549" cy="104088"/>
          </a:xfrm>
          <a:prstGeom prst="rect">
            <a:avLst/>
          </a:prstGeom>
        </p:spPr>
        <p:txBody>
          <a:bodyPr vert="horz" lIns="0" tIns="0" rIns="0" bIns="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November 12, 2024</a:t>
            </a:r>
          </a:p>
        </p:txBody>
      </p:sp>
    </p:spTree>
    <p:extLst>
      <p:ext uri="{BB962C8B-B14F-4D97-AF65-F5344CB8AC3E}">
        <p14:creationId xmlns:p14="http://schemas.microsoft.com/office/powerpoint/2010/main" val="429057465"/>
      </p:ext>
    </p:extLst>
  </p:cSld>
  <p:clrMapOvr>
    <a:masterClrMapping/>
  </p:clrMapOvr>
</p:sld>
</file>

<file path=ppt/theme/theme1.xml><?xml version="1.0" encoding="utf-8"?>
<a:theme xmlns:a="http://schemas.openxmlformats.org/drawingml/2006/main" name="Cover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290C1387-81E6-48BD-A086-D2EE1ADA5FA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ternate Cover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11B523B2-6CBA-43B1-8423-B5FAC83933A3}"/>
    </a:ext>
  </a:extLst>
</a:theme>
</file>

<file path=ppt/theme/theme3.xml><?xml version="1.0" encoding="utf-8"?>
<a:theme xmlns:a="http://schemas.openxmlformats.org/drawingml/2006/main" name="Divider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A516C1D2-9E05-453F-AA4A-B5C52269CD53}"/>
    </a:ext>
  </a:extLst>
</a:theme>
</file>

<file path=ppt/theme/theme4.xml><?xml version="1.0" encoding="utf-8"?>
<a:theme xmlns:a="http://schemas.openxmlformats.org/drawingml/2006/main" name="Agenda">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FD447D29-AEC7-40D2-B4DA-F9F94978A69D}"/>
    </a:ext>
  </a:extLst>
</a:theme>
</file>

<file path=ppt/theme/theme5.xml><?xml version="1.0" encoding="utf-8"?>
<a:theme xmlns:a="http://schemas.openxmlformats.org/drawingml/2006/main" name="People">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7B98BE20-D259-4B3B-A66A-250F4F44C133}"/>
    </a:ext>
  </a:extLst>
</a:theme>
</file>

<file path=ppt/theme/theme6.xml><?xml version="1.0" encoding="utf-8"?>
<a:theme xmlns:a="http://schemas.openxmlformats.org/drawingml/2006/main" name="Text Layout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EAAA8E10-F476-439C-AE1F-83722041C4EC}"/>
    </a:ext>
  </a:extLst>
</a:theme>
</file>

<file path=ppt/theme/theme7.xml><?xml version="1.0" encoding="utf-8"?>
<a:theme xmlns:a="http://schemas.openxmlformats.org/drawingml/2006/main" name="Charts &amp; Graph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D85C2789-D419-4D7E-A686-42092282A4F2}"/>
    </a:ext>
  </a:extLst>
</a:theme>
</file>

<file path=ppt/theme/theme8.xml><?xml version="1.0" encoding="utf-8"?>
<a:theme xmlns:a="http://schemas.openxmlformats.org/drawingml/2006/main" name="Highlight Layout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09D1AC84-04F6-4C2D-AAFB-A9F83DE30A0B}"/>
    </a:ext>
  </a:extLst>
</a:theme>
</file>

<file path=ppt/theme/theme9.xml><?xml version="1.0" encoding="utf-8"?>
<a:theme xmlns:a="http://schemas.openxmlformats.org/drawingml/2006/main" name="Conclusion Layouts">
  <a:themeElements>
    <a:clrScheme name="Custom 1">
      <a:dk1>
        <a:srgbClr val="000000"/>
      </a:dk1>
      <a:lt1>
        <a:srgbClr val="FFFFFF"/>
      </a:lt1>
      <a:dk2>
        <a:srgbClr val="002A33"/>
      </a:dk2>
      <a:lt2>
        <a:srgbClr val="E0E0E0"/>
      </a:lt2>
      <a:accent1>
        <a:srgbClr val="006272"/>
      </a:accent1>
      <a:accent2>
        <a:srgbClr val="93D500"/>
      </a:accent2>
      <a:accent3>
        <a:srgbClr val="C3EC0C"/>
      </a:accent3>
      <a:accent4>
        <a:srgbClr val="60B8CC"/>
      </a:accent4>
      <a:accent5>
        <a:srgbClr val="019587"/>
      </a:accent5>
      <a:accent6>
        <a:srgbClr val="40840B"/>
      </a:accent6>
      <a:hlink>
        <a:srgbClr val="006272"/>
      </a:hlink>
      <a:folHlink>
        <a:srgbClr val="C3EC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idehouse PPT Template 2023_standard.potx" id="{760E18A1-C546-45A8-B7A4-79D1DED4871F}" vid="{BAB9438E-BA0C-4C82-867C-B4D5045566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20daf7f-1ec9-4744-a8a6-60bfb6279513" xsi:nil="true"/>
    <lcf76f155ced4ddcb4097134ff3c332f xmlns="28a48b8c-2c3e-4c90-aeb7-d3b75e80fb1c">
      <Terms xmlns="http://schemas.microsoft.com/office/infopath/2007/PartnerControls"/>
    </lcf76f155ced4ddcb4097134ff3c332f>
    <SharedWithUsers xmlns="720daf7f-1ec9-4744-a8a6-60bfb6279513">
      <UserInfo>
        <DisplayName>Rina Griffin</DisplayName>
        <AccountId>12</AccountId>
        <AccountType/>
      </UserInfo>
      <UserInfo>
        <DisplayName>Kayla Norton</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71FD22BE5FE94EAAC128221A8636FD" ma:contentTypeVersion="16" ma:contentTypeDescription="Create a new document." ma:contentTypeScope="" ma:versionID="80c3e1c1be6f14a7fad190d1dc7f538d">
  <xsd:schema xmlns:xsd="http://www.w3.org/2001/XMLSchema" xmlns:xs="http://www.w3.org/2001/XMLSchema" xmlns:p="http://schemas.microsoft.com/office/2006/metadata/properties" xmlns:ns1="http://schemas.microsoft.com/sharepoint/v3" xmlns:ns2="28a48b8c-2c3e-4c90-aeb7-d3b75e80fb1c" xmlns:ns3="720daf7f-1ec9-4744-a8a6-60bfb6279513" targetNamespace="http://schemas.microsoft.com/office/2006/metadata/properties" ma:root="true" ma:fieldsID="f5453781e7fc25b711a06f1cb1a45edc" ns1:_="" ns2:_="" ns3:_="">
    <xsd:import namespace="http://schemas.microsoft.com/sharepoint/v3"/>
    <xsd:import namespace="28a48b8c-2c3e-4c90-aeb7-d3b75e80fb1c"/>
    <xsd:import namespace="720daf7f-1ec9-4744-a8a6-60bfb62795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a48b8c-2c3e-4c90-aeb7-d3b75e80f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3fe8d3c-0f3e-402f-8378-068a6b534446"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0daf7f-1ec9-4744-a8a6-60bfb627951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5d9e5a7-2acf-40f5-9338-8be10947e6fd}" ma:internalName="TaxCatchAll" ma:showField="CatchAllData" ma:web="720daf7f-1ec9-4744-a8a6-60bfb62795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DC1797-662F-41D4-8DA3-44854ECD79C9}">
  <ds:schemaRefs>
    <ds:schemaRef ds:uri="http://purl.org/dc/terms/"/>
    <ds:schemaRef ds:uri="http://schemas.microsoft.com/sharepoint/v3"/>
    <ds:schemaRef ds:uri="http://schemas.microsoft.com/office/infopath/2007/PartnerControls"/>
    <ds:schemaRef ds:uri="28a48b8c-2c3e-4c90-aeb7-d3b75e80fb1c"/>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720daf7f-1ec9-4744-a8a6-60bfb6279513"/>
    <ds:schemaRef ds:uri="http://www.w3.org/XML/1998/namespace"/>
    <ds:schemaRef ds:uri="http://purl.org/dc/dcmitype/"/>
  </ds:schemaRefs>
</ds:datastoreItem>
</file>

<file path=customXml/itemProps2.xml><?xml version="1.0" encoding="utf-8"?>
<ds:datastoreItem xmlns:ds="http://schemas.openxmlformats.org/officeDocument/2006/customXml" ds:itemID="{B25571DF-C8D2-4697-85F7-66C5316AEA3F}">
  <ds:schemaRefs>
    <ds:schemaRef ds:uri="http://schemas.microsoft.com/sharepoint/v3/contenttype/forms"/>
  </ds:schemaRefs>
</ds:datastoreItem>
</file>

<file path=customXml/itemProps3.xml><?xml version="1.0" encoding="utf-8"?>
<ds:datastoreItem xmlns:ds="http://schemas.openxmlformats.org/officeDocument/2006/customXml" ds:itemID="{9C7EDE59-DACC-4C02-AB2D-1EC9DFD6AED9}">
  <ds:schemaRefs>
    <ds:schemaRef ds:uri="28a48b8c-2c3e-4c90-aeb7-d3b75e80fb1c"/>
    <ds:schemaRef ds:uri="720daf7f-1ec9-4744-a8a6-60bfb62795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Guidehouse_PPT_Template_2023_standard</Template>
  <TotalTime>3</TotalTime>
  <Words>1040</Words>
  <Application>Microsoft Office PowerPoint</Application>
  <PresentationFormat>On-screen Show (4:3)</PresentationFormat>
  <Paragraphs>116</Paragraphs>
  <Slides>9</Slides>
  <Notes>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9</vt:i4>
      </vt:variant>
    </vt:vector>
  </HeadingPairs>
  <TitlesOfParts>
    <vt:vector size="26" baseType="lpstr">
      <vt:lpstr>Arial</vt:lpstr>
      <vt:lpstr>Calibri</vt:lpstr>
      <vt:lpstr>Courier New</vt:lpstr>
      <vt:lpstr>Inter Light</vt:lpstr>
      <vt:lpstr>Lato Light</vt:lpstr>
      <vt:lpstr>League Spartan</vt:lpstr>
      <vt:lpstr>Poppins</vt:lpstr>
      <vt:lpstr>Roboto</vt:lpstr>
      <vt:lpstr>Covers</vt:lpstr>
      <vt:lpstr>Alternate Covers</vt:lpstr>
      <vt:lpstr>Dividers</vt:lpstr>
      <vt:lpstr>Agenda</vt:lpstr>
      <vt:lpstr>People</vt:lpstr>
      <vt:lpstr>Text Layouts</vt:lpstr>
      <vt:lpstr>Charts &amp; Graphs</vt:lpstr>
      <vt:lpstr>Highlight Layouts</vt:lpstr>
      <vt:lpstr>Conclusion Layouts</vt:lpstr>
      <vt:lpstr>The Delaware Caregiver Action Network (DCAN) </vt:lpstr>
      <vt:lpstr>Learning Objectives </vt:lpstr>
      <vt:lpstr>What is the Delaware Caregiver Action Network (DCAN)?</vt:lpstr>
      <vt:lpstr>Who oversees the DCAN initiative?</vt:lpstr>
      <vt:lpstr>The Origins of the Delaware Caregiver Action Network (DCAN) </vt:lpstr>
      <vt:lpstr>The National Strategy to Support  Family Caregivers</vt:lpstr>
      <vt:lpstr>A Vision for DCAN’s Role in Evolving the Caregiver Support System</vt:lpstr>
      <vt:lpstr>DCAN Transformational Activities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Guidehouse Delaware Caregiver Action Network (DCAN) Recruitment</dc:title>
  <dc:creator>Kayla Norton</dc:creator>
  <cp:lastModifiedBy>Madison Carkhuff</cp:lastModifiedBy>
  <cp:revision>4</cp:revision>
  <dcterms:created xsi:type="dcterms:W3CDTF">2024-06-12T20:14:07Z</dcterms:created>
  <dcterms:modified xsi:type="dcterms:W3CDTF">2024-11-06T16:31:34Z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0x010100A471FD22BE5FE94EAAC128221A8636FD</vt:lpwstr>
  </property>
  <property fmtid="{D5CDD505-2E9C-101B-9397-08002B2CF9AE}" pid="3" name="MediaServiceImageTags">
    <vt:lpwstr/>
  </property>
  <property fmtid="{D5CDD505-2E9C-101B-9397-08002B2CF9AE}" pid="4" name="Order">
    <vt:lpwstr>9618000.00000000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SIP_Label_303e25a3-56e7-4f07-9acc-ed14a1e5b460_Enabled">
    <vt:lpwstr>true</vt:lpwstr>
  </property>
  <property fmtid="{D5CDD505-2E9C-101B-9397-08002B2CF9AE}" pid="9" name="MSIP_Label_303e25a3-56e7-4f07-9acc-ed14a1e5b460_SetDate">
    <vt:lpwstr>2024-06-20T18:03:16Z</vt:lpwstr>
  </property>
  <property fmtid="{D5CDD505-2E9C-101B-9397-08002B2CF9AE}" pid="10" name="MSIP_Label_303e25a3-56e7-4f07-9acc-ed14a1e5b460_Method">
    <vt:lpwstr>Privileged</vt:lpwstr>
  </property>
  <property fmtid="{D5CDD505-2E9C-101B-9397-08002B2CF9AE}" pid="11" name="MSIP_Label_303e25a3-56e7-4f07-9acc-ed14a1e5b460_Name">
    <vt:lpwstr>Public External</vt:lpwstr>
  </property>
  <property fmtid="{D5CDD505-2E9C-101B-9397-08002B2CF9AE}" pid="12" name="MSIP_Label_303e25a3-56e7-4f07-9acc-ed14a1e5b460_SiteId">
    <vt:lpwstr>4ee48f43-e15d-4f4a-ad55-d0990aac660e</vt:lpwstr>
  </property>
  <property fmtid="{D5CDD505-2E9C-101B-9397-08002B2CF9AE}" pid="13" name="MSIP_Label_303e25a3-56e7-4f07-9acc-ed14a1e5b460_ActionId">
    <vt:lpwstr>7061b5ff-5bcb-426b-8fd0-175380d46938</vt:lpwstr>
  </property>
  <property fmtid="{D5CDD505-2E9C-101B-9397-08002B2CF9AE}" pid="14" name="MSIP_Label_303e25a3-56e7-4f07-9acc-ed14a1e5b460_ContentBits">
    <vt:lpwstr>0</vt:lpwstr>
  </property>
</Properties>
</file>